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731" r:id="rId3"/>
  </p:sldMasterIdLst>
  <p:notesMasterIdLst>
    <p:notesMasterId r:id="rId15"/>
  </p:notesMasterIdLst>
  <p:handoutMasterIdLst>
    <p:handoutMasterId r:id="rId16"/>
  </p:handoutMasterIdLst>
  <p:sldIdLst>
    <p:sldId id="257" r:id="rId4"/>
    <p:sldId id="256" r:id="rId5"/>
    <p:sldId id="258" r:id="rId6"/>
    <p:sldId id="273" r:id="rId7"/>
    <p:sldId id="259" r:id="rId8"/>
    <p:sldId id="264" r:id="rId9"/>
    <p:sldId id="288" r:id="rId10"/>
    <p:sldId id="260" r:id="rId11"/>
    <p:sldId id="265" r:id="rId12"/>
    <p:sldId id="290" r:id="rId13"/>
    <p:sldId id="282" r:id="rId14"/>
  </p:sldIdLst>
  <p:sldSz cx="12192000" cy="6858000"/>
  <p:notesSz cx="6858000" cy="9144000"/>
  <p:custDataLst>
    <p:tags r:id="rId2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5669B"/>
    <a:srgbClr val="528EA9"/>
    <a:srgbClr val="4454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>
        <p:scale>
          <a:sx n="75" d="100"/>
          <a:sy n="75" d="100"/>
        </p:scale>
        <p:origin x="1230" y="132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0" Type="http://schemas.openxmlformats.org/officeDocument/2006/relationships/tags" Target="tags/tag17.xml"/><Relationship Id="rId2" Type="http://schemas.openxmlformats.org/officeDocument/2006/relationships/theme" Target="theme/theme1.xml"/><Relationship Id="rId19" Type="http://schemas.openxmlformats.org/officeDocument/2006/relationships/tableStyles" Target="tableStyles.xml"/><Relationship Id="rId18" Type="http://schemas.openxmlformats.org/officeDocument/2006/relationships/viewProps" Target="viewProps.xml"/><Relationship Id="rId17" Type="http://schemas.openxmlformats.org/officeDocument/2006/relationships/presProps" Target="presProps.xml"/><Relationship Id="rId16" Type="http://schemas.openxmlformats.org/officeDocument/2006/relationships/handoutMaster" Target="handoutMasters/handoutMaster1.xml"/><Relationship Id="rId15" Type="http://schemas.openxmlformats.org/officeDocument/2006/relationships/notesMaster" Target="notesMasters/notesMaster1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5FB9C5-D2B3-4953-8567-EA53C1F1B04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7CF359-6995-43D0-814D-C37784FFDC9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hangye/" TargetMode="External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8D37F-46AE-4CE4-B8B7-2ACA69C0393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EEBA8-9787-4325-A305-CC6A8C53B1D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5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8D37F-46AE-4CE4-B8B7-2ACA69C03931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EEBA8-9787-4325-A305-CC6A8C53B1D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6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8D37F-46AE-4CE4-B8B7-2ACA69C03931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EEBA8-9787-4325-A305-CC6A8C53B1D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7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8D37F-46AE-4CE4-B8B7-2ACA69C03931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EEBA8-9787-4325-A305-CC6A8C53B1D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8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8D37F-46AE-4CE4-B8B7-2ACA69C03931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EEBA8-9787-4325-A305-CC6A8C53B1D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9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8D37F-46AE-4CE4-B8B7-2ACA69C03931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EEBA8-9787-4325-A305-CC6A8C53B1D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0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8D37F-46AE-4CE4-B8B7-2ACA69C03931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EEBA8-9787-4325-A305-CC6A8C53B1D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8D37F-46AE-4CE4-B8B7-2ACA69C03931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EEBA8-9787-4325-A305-CC6A8C53B1D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2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8D37F-46AE-4CE4-B8B7-2ACA69C03931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EEBA8-9787-4325-A305-CC6A8C53B1D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3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8D37F-46AE-4CE4-B8B7-2ACA69C03931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EEBA8-9787-4325-A305-CC6A8C53B1D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4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8D37F-46AE-4CE4-B8B7-2ACA69C03931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EEBA8-9787-4325-A305-CC6A8C53B1D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8D37F-46AE-4CE4-B8B7-2ACA69C0393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EEBA8-9787-4325-A305-CC6A8C53B1D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5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8D37F-46AE-4CE4-B8B7-2ACA69C03931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EEBA8-9787-4325-A305-CC6A8C53B1D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6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8D37F-46AE-4CE4-B8B7-2ACA69C03931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EEBA8-9787-4325-A305-CC6A8C53B1D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7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8D37F-46AE-4CE4-B8B7-2ACA69C03931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EEBA8-9787-4325-A305-CC6A8C53B1D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8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8D37F-46AE-4CE4-B8B7-2ACA69C03931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EEBA8-9787-4325-A305-CC6A8C53B1D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9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8D37F-46AE-4CE4-B8B7-2ACA69C03931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EEBA8-9787-4325-A305-CC6A8C53B1D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20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8D37F-46AE-4CE4-B8B7-2ACA69C03931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EEBA8-9787-4325-A305-CC6A8C53B1D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2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8D37F-46AE-4CE4-B8B7-2ACA69C03931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EEBA8-9787-4325-A305-CC6A8C53B1D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22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8D37F-46AE-4CE4-B8B7-2ACA69C03931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EEBA8-9787-4325-A305-CC6A8C53B1D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23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8D37F-46AE-4CE4-B8B7-2ACA69C03931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EEBA8-9787-4325-A305-CC6A8C53B1D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24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8D37F-46AE-4CE4-B8B7-2ACA69C03931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EEBA8-9787-4325-A305-CC6A8C53B1D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8D37F-46AE-4CE4-B8B7-2ACA69C0393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EEBA8-9787-4325-A305-CC6A8C53B1D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25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8D37F-46AE-4CE4-B8B7-2ACA69C03931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EEBA8-9787-4325-A305-CC6A8C53B1D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26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8D37F-46AE-4CE4-B8B7-2ACA69C03931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EEBA8-9787-4325-A305-CC6A8C53B1D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27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8D37F-46AE-4CE4-B8B7-2ACA69C03931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EEBA8-9787-4325-A305-CC6A8C53B1D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28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8D37F-46AE-4CE4-B8B7-2ACA69C03931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EEBA8-9787-4325-A305-CC6A8C53B1D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29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8D37F-46AE-4CE4-B8B7-2ACA69C03931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EEBA8-9787-4325-A305-CC6A8C53B1D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30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8D37F-46AE-4CE4-B8B7-2ACA69C03931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EEBA8-9787-4325-A305-CC6A8C53B1D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3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8D37F-46AE-4CE4-B8B7-2ACA69C03931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EEBA8-9787-4325-A305-CC6A8C53B1D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32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8D37F-46AE-4CE4-B8B7-2ACA69C03931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EEBA8-9787-4325-A305-CC6A8C53B1D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33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8D37F-46AE-4CE4-B8B7-2ACA69C03931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EEBA8-9787-4325-A305-CC6A8C53B1D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34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8D37F-46AE-4CE4-B8B7-2ACA69C03931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EEBA8-9787-4325-A305-CC6A8C53B1D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8D37F-46AE-4CE4-B8B7-2ACA69C0393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EEBA8-9787-4325-A305-CC6A8C53B1D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35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8D37F-46AE-4CE4-B8B7-2ACA69C03931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EEBA8-9787-4325-A305-CC6A8C53B1D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36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8D37F-46AE-4CE4-B8B7-2ACA69C03931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EEBA8-9787-4325-A305-CC6A8C53B1D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37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8D37F-46AE-4CE4-B8B7-2ACA69C03931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EEBA8-9787-4325-A305-CC6A8C53B1D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38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8D37F-46AE-4CE4-B8B7-2ACA69C03931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EEBA8-9787-4325-A305-CC6A8C53B1D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39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8D37F-46AE-4CE4-B8B7-2ACA69C03931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EEBA8-9787-4325-A305-CC6A8C53B1D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40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8D37F-46AE-4CE4-B8B7-2ACA69C03931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EEBA8-9787-4325-A305-CC6A8C53B1D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4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8D37F-46AE-4CE4-B8B7-2ACA69C03931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EEBA8-9787-4325-A305-CC6A8C53B1D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42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8D37F-46AE-4CE4-B8B7-2ACA69C03931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EEBA8-9787-4325-A305-CC6A8C53B1D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43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8D37F-46AE-4CE4-B8B7-2ACA69C03931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EEBA8-9787-4325-A305-CC6A8C53B1D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44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8D37F-46AE-4CE4-B8B7-2ACA69C03931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EEBA8-9787-4325-A305-CC6A8C53B1D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8D37F-46AE-4CE4-B8B7-2ACA69C03931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EEBA8-9787-4325-A305-CC6A8C53B1D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45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8D37F-46AE-4CE4-B8B7-2ACA69C03931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EEBA8-9787-4325-A305-CC6A8C53B1D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46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8D37F-46AE-4CE4-B8B7-2ACA69C03931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EEBA8-9787-4325-A305-CC6A8C53B1D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47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8D37F-46AE-4CE4-B8B7-2ACA69C03931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EEBA8-9787-4325-A305-CC6A8C53B1D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48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8D37F-46AE-4CE4-B8B7-2ACA69C03931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EEBA8-9787-4325-A305-CC6A8C53B1D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49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8D37F-46AE-4CE4-B8B7-2ACA69C03931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EEBA8-9787-4325-A305-CC6A8C53B1D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50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8D37F-46AE-4CE4-B8B7-2ACA69C03931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EEBA8-9787-4325-A305-CC6A8C53B1D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5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8D37F-46AE-4CE4-B8B7-2ACA69C03931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EEBA8-9787-4325-A305-CC6A8C53B1D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52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8D37F-46AE-4CE4-B8B7-2ACA69C03931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EEBA8-9787-4325-A305-CC6A8C53B1D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53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8D37F-46AE-4CE4-B8B7-2ACA69C03931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EEBA8-9787-4325-A305-CC6A8C53B1D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54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8D37F-46AE-4CE4-B8B7-2ACA69C03931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EEBA8-9787-4325-A305-CC6A8C53B1D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8D37F-46AE-4CE4-B8B7-2ACA69C03931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EEBA8-9787-4325-A305-CC6A8C53B1D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55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8D37F-46AE-4CE4-B8B7-2ACA69C03931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EEBA8-9787-4325-A305-CC6A8C53B1D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56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8D37F-46AE-4CE4-B8B7-2ACA69C03931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EEBA8-9787-4325-A305-CC6A8C53B1D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57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8D37F-46AE-4CE4-B8B7-2ACA69C03931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EEBA8-9787-4325-A305-CC6A8C53B1D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58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8D37F-46AE-4CE4-B8B7-2ACA69C03931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EEBA8-9787-4325-A305-CC6A8C53B1D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59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8D37F-46AE-4CE4-B8B7-2ACA69C03931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EEBA8-9787-4325-A305-CC6A8C53B1D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60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8D37F-46AE-4CE4-B8B7-2ACA69C03931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EEBA8-9787-4325-A305-CC6A8C53B1D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6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8D37F-46AE-4CE4-B8B7-2ACA69C03931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EEBA8-9787-4325-A305-CC6A8C53B1D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62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8D37F-46AE-4CE4-B8B7-2ACA69C03931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EEBA8-9787-4325-A305-CC6A8C53B1D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63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8D37F-46AE-4CE4-B8B7-2ACA69C03931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EEBA8-9787-4325-A305-CC6A8C53B1D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64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8D37F-46AE-4CE4-B8B7-2ACA69C03931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EEBA8-9787-4325-A305-CC6A8C53B1D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2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8D37F-46AE-4CE4-B8B7-2ACA69C03931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EEBA8-9787-4325-A305-CC6A8C53B1D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65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8D37F-46AE-4CE4-B8B7-2ACA69C03931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EEBA8-9787-4325-A305-CC6A8C53B1D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66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8D37F-46AE-4CE4-B8B7-2ACA69C03931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EEBA8-9787-4325-A305-CC6A8C53B1D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67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8D37F-46AE-4CE4-B8B7-2ACA69C03931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EEBA8-9787-4325-A305-CC6A8C53B1D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68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8D37F-46AE-4CE4-B8B7-2ACA69C03931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EEBA8-9787-4325-A305-CC6A8C53B1D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69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8D37F-46AE-4CE4-B8B7-2ACA69C03931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EEBA8-9787-4325-A305-CC6A8C53B1D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70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8D37F-46AE-4CE4-B8B7-2ACA69C03931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EEBA8-9787-4325-A305-CC6A8C53B1D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7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8D37F-46AE-4CE4-B8B7-2ACA69C03931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EEBA8-9787-4325-A305-CC6A8C53B1D4}" type="slidenum">
              <a:rPr lang="zh-CN" altLang="en-US" smtClean="0"/>
            </a:fld>
            <a:endParaRPr lang="zh-CN" altLang="en-US"/>
          </a:p>
        </p:txBody>
      </p:sp>
      <p:sp>
        <p:nvSpPr>
          <p:cNvPr id="10" name="TextBox 9"/>
          <p:cNvSpPr txBox="1"/>
          <p:nvPr userDrawn="1"/>
        </p:nvSpPr>
        <p:spPr>
          <a:xfrm>
            <a:off x="453650" y="0"/>
            <a:ext cx="540060" cy="12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00" dirty="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行业</a:t>
            </a:r>
            <a:r>
              <a:rPr lang="en-US" altLang="zh-CN" sz="100" dirty="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PPT</a:t>
            </a:r>
            <a:r>
              <a:rPr lang="zh-CN" altLang="en-US" sz="100" dirty="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模板</a:t>
            </a:r>
            <a:r>
              <a:rPr lang="en-US" altLang="zh-CN" sz="100" dirty="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http://www.1ppt.com/hangye/</a:t>
            </a:r>
            <a:endParaRPr lang="en-US" altLang="zh-CN" sz="100" dirty="0">
              <a:solidFill>
                <a:schemeClr val="tx1">
                  <a:alpha val="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hf sldNum="0" ftr="0" dt="0"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8D37F-46AE-4CE4-B8B7-2ACA69C0393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EEBA8-9787-4325-A305-CC6A8C53B1D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8D37F-46AE-4CE4-B8B7-2ACA69C03931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EEBA8-9787-4325-A305-CC6A8C53B1D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8D37F-46AE-4CE4-B8B7-2ACA69C0393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EEBA8-9787-4325-A305-CC6A8C53B1D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3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8D37F-46AE-4CE4-B8B7-2ACA69C03931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EEBA8-9787-4325-A305-CC6A8C53B1D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8D37F-46AE-4CE4-B8B7-2ACA69C0393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EEBA8-9787-4325-A305-CC6A8C53B1D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8D37F-46AE-4CE4-B8B7-2ACA69C0393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EEBA8-9787-4325-A305-CC6A8C53B1D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8D37F-46AE-4CE4-B8B7-2ACA69C0393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EEBA8-9787-4325-A305-CC6A8C53B1D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4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8D37F-46AE-4CE4-B8B7-2ACA69C03931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EEBA8-9787-4325-A305-CC6A8C53B1D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3" Type="http://schemas.openxmlformats.org/officeDocument/2006/relationships/theme" Target="../theme/theme1.xml"/><Relationship Id="rId82" Type="http://schemas.openxmlformats.org/officeDocument/2006/relationships/slideLayout" Target="../slideLayouts/slideLayout82.xml"/><Relationship Id="rId81" Type="http://schemas.openxmlformats.org/officeDocument/2006/relationships/slideLayout" Target="../slideLayouts/slideLayout81.xml"/><Relationship Id="rId80" Type="http://schemas.openxmlformats.org/officeDocument/2006/relationships/slideLayout" Target="../slideLayouts/slideLayout80.xml"/><Relationship Id="rId8" Type="http://schemas.openxmlformats.org/officeDocument/2006/relationships/slideLayout" Target="../slideLayouts/slideLayout8.xml"/><Relationship Id="rId79" Type="http://schemas.openxmlformats.org/officeDocument/2006/relationships/slideLayout" Target="../slideLayouts/slideLayout79.xml"/><Relationship Id="rId78" Type="http://schemas.openxmlformats.org/officeDocument/2006/relationships/slideLayout" Target="../slideLayouts/slideLayout78.xml"/><Relationship Id="rId77" Type="http://schemas.openxmlformats.org/officeDocument/2006/relationships/slideLayout" Target="../slideLayouts/slideLayout77.xml"/><Relationship Id="rId76" Type="http://schemas.openxmlformats.org/officeDocument/2006/relationships/slideLayout" Target="../slideLayouts/slideLayout76.xml"/><Relationship Id="rId75" Type="http://schemas.openxmlformats.org/officeDocument/2006/relationships/slideLayout" Target="../slideLayouts/slideLayout75.xml"/><Relationship Id="rId74" Type="http://schemas.openxmlformats.org/officeDocument/2006/relationships/slideLayout" Target="../slideLayouts/slideLayout74.xml"/><Relationship Id="rId73" Type="http://schemas.openxmlformats.org/officeDocument/2006/relationships/slideLayout" Target="../slideLayouts/slideLayout73.xml"/><Relationship Id="rId72" Type="http://schemas.openxmlformats.org/officeDocument/2006/relationships/slideLayout" Target="../slideLayouts/slideLayout72.xml"/><Relationship Id="rId71" Type="http://schemas.openxmlformats.org/officeDocument/2006/relationships/slideLayout" Target="../slideLayouts/slideLayout71.xml"/><Relationship Id="rId70" Type="http://schemas.openxmlformats.org/officeDocument/2006/relationships/slideLayout" Target="../slideLayouts/slideLayout70.xml"/><Relationship Id="rId7" Type="http://schemas.openxmlformats.org/officeDocument/2006/relationships/slideLayout" Target="../slideLayouts/slideLayout7.xml"/><Relationship Id="rId69" Type="http://schemas.openxmlformats.org/officeDocument/2006/relationships/slideLayout" Target="../slideLayouts/slideLayout69.xml"/><Relationship Id="rId68" Type="http://schemas.openxmlformats.org/officeDocument/2006/relationships/slideLayout" Target="../slideLayouts/slideLayout68.xml"/><Relationship Id="rId67" Type="http://schemas.openxmlformats.org/officeDocument/2006/relationships/slideLayout" Target="../slideLayouts/slideLayout67.xml"/><Relationship Id="rId66" Type="http://schemas.openxmlformats.org/officeDocument/2006/relationships/slideLayout" Target="../slideLayouts/slideLayout66.xml"/><Relationship Id="rId65" Type="http://schemas.openxmlformats.org/officeDocument/2006/relationships/slideLayout" Target="../slideLayouts/slideLayout65.xml"/><Relationship Id="rId64" Type="http://schemas.openxmlformats.org/officeDocument/2006/relationships/slideLayout" Target="../slideLayouts/slideLayout64.xml"/><Relationship Id="rId63" Type="http://schemas.openxmlformats.org/officeDocument/2006/relationships/slideLayout" Target="../slideLayouts/slideLayout63.xml"/><Relationship Id="rId62" Type="http://schemas.openxmlformats.org/officeDocument/2006/relationships/slideLayout" Target="../slideLayouts/slideLayout62.xml"/><Relationship Id="rId61" Type="http://schemas.openxmlformats.org/officeDocument/2006/relationships/slideLayout" Target="../slideLayouts/slideLayout61.xml"/><Relationship Id="rId60" Type="http://schemas.openxmlformats.org/officeDocument/2006/relationships/slideLayout" Target="../slideLayouts/slideLayout60.xml"/><Relationship Id="rId6" Type="http://schemas.openxmlformats.org/officeDocument/2006/relationships/slideLayout" Target="../slideLayouts/slideLayout6.xml"/><Relationship Id="rId59" Type="http://schemas.openxmlformats.org/officeDocument/2006/relationships/slideLayout" Target="../slideLayouts/slideLayout59.xml"/><Relationship Id="rId58" Type="http://schemas.openxmlformats.org/officeDocument/2006/relationships/slideLayout" Target="../slideLayouts/slideLayout58.xml"/><Relationship Id="rId57" Type="http://schemas.openxmlformats.org/officeDocument/2006/relationships/slideLayout" Target="../slideLayouts/slideLayout57.xml"/><Relationship Id="rId56" Type="http://schemas.openxmlformats.org/officeDocument/2006/relationships/slideLayout" Target="../slideLayouts/slideLayout56.xml"/><Relationship Id="rId55" Type="http://schemas.openxmlformats.org/officeDocument/2006/relationships/slideLayout" Target="../slideLayouts/slideLayout55.xml"/><Relationship Id="rId54" Type="http://schemas.openxmlformats.org/officeDocument/2006/relationships/slideLayout" Target="../slideLayouts/slideLayout54.xml"/><Relationship Id="rId53" Type="http://schemas.openxmlformats.org/officeDocument/2006/relationships/slideLayout" Target="../slideLayouts/slideLayout53.xml"/><Relationship Id="rId52" Type="http://schemas.openxmlformats.org/officeDocument/2006/relationships/slideLayout" Target="../slideLayouts/slideLayout52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" Type="http://schemas.openxmlformats.org/officeDocument/2006/relationships/slideLayout" Target="../slideLayouts/slideLayout5.xml"/><Relationship Id="rId49" Type="http://schemas.openxmlformats.org/officeDocument/2006/relationships/slideLayout" Target="../slideLayouts/slideLayout4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0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" Type="http://schemas.openxmlformats.org/officeDocument/2006/relationships/slideLayout" Target="../slideLayouts/slideLayout3.xml"/><Relationship Id="rId29" Type="http://schemas.openxmlformats.org/officeDocument/2006/relationships/slideLayout" Target="../slideLayouts/slideLayout29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4" Type="http://schemas.openxmlformats.org/officeDocument/2006/relationships/theme" Target="../theme/theme2.xml"/><Relationship Id="rId3" Type="http://schemas.openxmlformats.org/officeDocument/2006/relationships/slideLayout" Target="../slideLayouts/slideLayout85.xml"/><Relationship Id="rId2" Type="http://schemas.openxmlformats.org/officeDocument/2006/relationships/slideLayout" Target="../slideLayouts/slideLayout84.xml"/><Relationship Id="rId1" Type="http://schemas.openxmlformats.org/officeDocument/2006/relationships/slideLayout" Target="../slideLayouts/slideLayout8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D8D37F-46AE-4CE4-B8B7-2ACA69C0393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AEEBA8-9787-4325-A305-CC6A8C53B1D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4" r:id="rId76"/>
    <p:sldLayoutId id="2147483725" r:id="rId77"/>
    <p:sldLayoutId id="2147483726" r:id="rId78"/>
    <p:sldLayoutId id="2147483727" r:id="rId79"/>
    <p:sldLayoutId id="2147483728" r:id="rId80"/>
    <p:sldLayoutId id="2147483729" r:id="rId81"/>
    <p:sldLayoutId id="2147483730" r:id="rId82"/>
  </p:sldLayoutIdLst>
  <p:hf sldNum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  <p:sldLayoutId id="2147483733" r:id="rId2"/>
    <p:sldLayoutId id="2147483734" r:id="rId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4.png"/><Relationship Id="rId3" Type="http://schemas.microsoft.com/office/2007/relationships/media" Target="../media/media1.mp4"/><Relationship Id="rId2" Type="http://schemas.openxmlformats.org/officeDocument/2006/relationships/video" Target="../media/media1.mp4"/><Relationship Id="rId1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tags" Target="../tags/tag16.xml"/><Relationship Id="rId5" Type="http://schemas.openxmlformats.org/officeDocument/2006/relationships/tags" Target="../tags/tag15.xml"/><Relationship Id="rId4" Type="http://schemas.openxmlformats.org/officeDocument/2006/relationships/tags" Target="../tags/tag14.xml"/><Relationship Id="rId3" Type="http://schemas.openxmlformats.org/officeDocument/2006/relationships/tags" Target="../tags/tag13.xml"/><Relationship Id="rId2" Type="http://schemas.openxmlformats.org/officeDocument/2006/relationships/tags" Target="../tags/tag12.xml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tags" Target="../tags/tag2.xml"/><Relationship Id="rId3" Type="http://schemas.openxmlformats.org/officeDocument/2006/relationships/image" Target="../media/image3.png"/><Relationship Id="rId2" Type="http://schemas.openxmlformats.org/officeDocument/2006/relationships/tags" Target="../tags/tag1.xml"/><Relationship Id="rId1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7.png"/><Relationship Id="rId6" Type="http://schemas.openxmlformats.org/officeDocument/2006/relationships/tags" Target="../tags/tag5.xml"/><Relationship Id="rId5" Type="http://schemas.openxmlformats.org/officeDocument/2006/relationships/image" Target="../media/image6.png"/><Relationship Id="rId4" Type="http://schemas.openxmlformats.org/officeDocument/2006/relationships/tags" Target="../tags/tag4.xml"/><Relationship Id="rId3" Type="http://schemas.openxmlformats.org/officeDocument/2006/relationships/image" Target="../media/image5.png"/><Relationship Id="rId2" Type="http://schemas.openxmlformats.org/officeDocument/2006/relationships/tags" Target="../tags/tag3.xml"/><Relationship Id="rId1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.png"/><Relationship Id="rId8" Type="http://schemas.openxmlformats.org/officeDocument/2006/relationships/tags" Target="../tags/tag9.xml"/><Relationship Id="rId7" Type="http://schemas.openxmlformats.org/officeDocument/2006/relationships/image" Target="../media/image10.png"/><Relationship Id="rId6" Type="http://schemas.openxmlformats.org/officeDocument/2006/relationships/tags" Target="../tags/tag8.xml"/><Relationship Id="rId5" Type="http://schemas.openxmlformats.org/officeDocument/2006/relationships/image" Target="../media/image9.png"/><Relationship Id="rId4" Type="http://schemas.openxmlformats.org/officeDocument/2006/relationships/tags" Target="../tags/tag7.xml"/><Relationship Id="rId3" Type="http://schemas.openxmlformats.org/officeDocument/2006/relationships/image" Target="../media/image8.png"/><Relationship Id="rId2" Type="http://schemas.openxmlformats.org/officeDocument/2006/relationships/tags" Target="../tags/tag6.xml"/><Relationship Id="rId14" Type="http://schemas.openxmlformats.org/officeDocument/2006/relationships/slideLayout" Target="../slideLayouts/slideLayout1.xml"/><Relationship Id="rId13" Type="http://schemas.openxmlformats.org/officeDocument/2006/relationships/image" Target="../media/image13.png"/><Relationship Id="rId12" Type="http://schemas.openxmlformats.org/officeDocument/2006/relationships/tags" Target="../tags/tag11.xml"/><Relationship Id="rId11" Type="http://schemas.openxmlformats.org/officeDocument/2006/relationships/image" Target="../media/image12.png"/><Relationship Id="rId10" Type="http://schemas.openxmlformats.org/officeDocument/2006/relationships/tags" Target="../tags/tag10.xml"/><Relationship Id="rId1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6489" y="-3164458"/>
            <a:ext cx="8957170" cy="895717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948690" y="1957070"/>
            <a:ext cx="454088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b="1" dirty="0">
                <a:solidFill>
                  <a:srgbClr val="35669B"/>
                </a:solidFill>
                <a:cs typeface="+mn-ea"/>
                <a:sym typeface="+mn-lt"/>
              </a:rPr>
              <a:t>CREATIVE</a:t>
            </a:r>
            <a:endParaRPr lang="en-US" altLang="zh-CN" sz="5400" b="1" dirty="0">
              <a:solidFill>
                <a:srgbClr val="35669B"/>
              </a:solidFill>
              <a:cs typeface="+mn-ea"/>
              <a:sym typeface="+mn-lt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948734" y="2866818"/>
            <a:ext cx="5825009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CODING</a:t>
            </a:r>
            <a:endParaRPr lang="en-US" altLang="zh-CN" sz="4800" b="1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1041332" y="3773346"/>
            <a:ext cx="1122744" cy="0"/>
          </a:xfrm>
          <a:prstGeom prst="line">
            <a:avLst/>
          </a:prstGeom>
          <a:ln w="25400">
            <a:solidFill>
              <a:srgbClr val="35669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958148" y="3891029"/>
            <a:ext cx="4460111" cy="414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第五讲：创意编程元素｜三维图形与几何形态</a:t>
            </a:r>
            <a:endParaRPr lang="en-US" altLang="zh-CN" sz="140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996793" y="4411137"/>
            <a:ext cx="1891550" cy="405114"/>
          </a:xfrm>
          <a:prstGeom prst="roundRect">
            <a:avLst/>
          </a:prstGeom>
          <a:solidFill>
            <a:srgbClr val="3566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090858" y="4468577"/>
            <a:ext cx="172192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solidFill>
                  <a:schemeClr val="bg1"/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许禾翌</a:t>
            </a:r>
            <a:r>
              <a:rPr lang="en-US" altLang="zh-CN" sz="1200" dirty="0">
                <a:solidFill>
                  <a:schemeClr val="bg1"/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 522432910021</a:t>
            </a:r>
            <a:endParaRPr lang="en-US" altLang="zh-CN" sz="1200" dirty="0">
              <a:solidFill>
                <a:schemeClr val="bg1"/>
              </a:solidFill>
              <a:latin typeface="Arial" panose="020B0604020202020204"/>
              <a:ea typeface="微软雅黑" panose="020B0503020204020204" pitchFamily="34" charset="-122"/>
              <a:cs typeface="+mn-ea"/>
              <a:sym typeface="Arial" panose="020B0604020202020204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596803">
            <a:off x="-2939831" y="-3074174"/>
            <a:ext cx="5555573" cy="5555573"/>
          </a:xfrm>
          <a:prstGeom prst="rect">
            <a:avLst/>
          </a:prstGeom>
        </p:spPr>
      </p:pic>
      <p:sp>
        <p:nvSpPr>
          <p:cNvPr id="7" name="Rectangle 47"/>
          <p:cNvSpPr/>
          <p:nvPr/>
        </p:nvSpPr>
        <p:spPr>
          <a:xfrm>
            <a:off x="292416" y="94063"/>
            <a:ext cx="413640" cy="4921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dist"/>
            <a:r>
              <a:rPr lang="en-US" sz="3200" dirty="0">
                <a:solidFill>
                  <a:schemeClr val="bg1"/>
                </a:solidFill>
                <a:cs typeface="+mn-ea"/>
                <a:sym typeface="+mn-lt"/>
              </a:rPr>
              <a:t>3</a:t>
            </a:r>
            <a:endParaRPr lang="en-US" sz="32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9" name="Rectangle 47"/>
          <p:cNvSpPr/>
          <p:nvPr/>
        </p:nvSpPr>
        <p:spPr>
          <a:xfrm>
            <a:off x="1241209" y="155619"/>
            <a:ext cx="2833079" cy="4305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dist"/>
            <a:r>
              <a:rPr lang="zh-CN" altLang="en-US" sz="2800" b="1" dirty="0">
                <a:solidFill>
                  <a:srgbClr val="44546A"/>
                </a:solidFill>
                <a:cs typeface="+mn-ea"/>
                <a:sym typeface="+mn-lt"/>
              </a:rPr>
              <a:t>作品视频</a:t>
            </a:r>
            <a:endParaRPr lang="zh-CN" altLang="en-US" sz="2800" b="1" dirty="0">
              <a:solidFill>
                <a:srgbClr val="44546A"/>
              </a:solidFill>
              <a:cs typeface="+mn-ea"/>
              <a:sym typeface="+mn-lt"/>
            </a:endParaRPr>
          </a:p>
        </p:txBody>
      </p:sp>
      <p:pic>
        <p:nvPicPr>
          <p:cNvPr id="2" name="20231210_210833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06120" y="952500"/>
            <a:ext cx="10627360" cy="526986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06120" y="6222365"/>
            <a:ext cx="609600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400"/>
              <a:t>https://github.com/Hnanana132/Creative-Coding-12.10-2-Homework</a:t>
            </a:r>
            <a:endParaRPr lang="zh-CN" altLang="en-US" sz="14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6789" y="-3100958"/>
            <a:ext cx="8957170" cy="895717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948734" y="2866818"/>
            <a:ext cx="58250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4800" b="1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rPr>
              <a:t>感谢您的观看</a:t>
            </a:r>
            <a:endParaRPr kumimoji="0" lang="zh-CN" altLang="en-US" sz="48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" name="文本框 1"/>
          <p:cNvSpPr txBox="1"/>
          <p:nvPr>
            <p:custDataLst>
              <p:tags r:id="rId2"/>
            </p:custDataLst>
          </p:nvPr>
        </p:nvSpPr>
        <p:spPr>
          <a:xfrm>
            <a:off x="948690" y="1957070"/>
            <a:ext cx="732091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5400" b="1" dirty="0">
                <a:solidFill>
                  <a:srgbClr val="35669B"/>
                </a:solidFill>
                <a:cs typeface="+mn-ea"/>
                <a:sym typeface="+mn-lt"/>
              </a:rPr>
              <a:t>CREATIVE CODING</a:t>
            </a:r>
            <a:endParaRPr lang="en-US" altLang="zh-CN" sz="5400" b="1" dirty="0">
              <a:solidFill>
                <a:srgbClr val="35669B"/>
              </a:solidFill>
              <a:cs typeface="+mn-ea"/>
              <a:sym typeface="+mn-lt"/>
            </a:endParaRPr>
          </a:p>
        </p:txBody>
      </p:sp>
      <p:cxnSp>
        <p:nvCxnSpPr>
          <p:cNvPr id="3" name="直接连接符 2"/>
          <p:cNvCxnSpPr/>
          <p:nvPr>
            <p:custDataLst>
              <p:tags r:id="rId3"/>
            </p:custDataLst>
          </p:nvPr>
        </p:nvCxnSpPr>
        <p:spPr>
          <a:xfrm>
            <a:off x="1041332" y="3773346"/>
            <a:ext cx="1122744" cy="0"/>
          </a:xfrm>
          <a:prstGeom prst="line">
            <a:avLst/>
          </a:prstGeom>
          <a:ln w="25400">
            <a:solidFill>
              <a:srgbClr val="35669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>
            <p:custDataLst>
              <p:tags r:id="rId4"/>
            </p:custDataLst>
          </p:nvPr>
        </p:nvSpPr>
        <p:spPr>
          <a:xfrm>
            <a:off x="958148" y="3891029"/>
            <a:ext cx="4460111" cy="41402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50000"/>
              </a:lnSpc>
            </a:pP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第五讲：创意编程元素｜三维图形与几何形态</a:t>
            </a:r>
            <a:endParaRPr lang="en-US" altLang="zh-CN" sz="140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8" name="圆角矩形 7"/>
          <p:cNvSpPr/>
          <p:nvPr>
            <p:custDataLst>
              <p:tags r:id="rId5"/>
            </p:custDataLst>
          </p:nvPr>
        </p:nvSpPr>
        <p:spPr>
          <a:xfrm>
            <a:off x="996793" y="4411137"/>
            <a:ext cx="1891550" cy="405114"/>
          </a:xfrm>
          <a:prstGeom prst="roundRect">
            <a:avLst/>
          </a:prstGeom>
          <a:solidFill>
            <a:srgbClr val="3566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" name="文本框 9"/>
          <p:cNvSpPr txBox="1"/>
          <p:nvPr>
            <p:custDataLst>
              <p:tags r:id="rId6"/>
            </p:custDataLst>
          </p:nvPr>
        </p:nvSpPr>
        <p:spPr>
          <a:xfrm>
            <a:off x="1090858" y="4468577"/>
            <a:ext cx="172192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200" dirty="0">
                <a:solidFill>
                  <a:schemeClr val="bg1"/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许禾翌</a:t>
            </a:r>
            <a:r>
              <a:rPr lang="en-US" altLang="zh-CN" sz="1200" dirty="0">
                <a:solidFill>
                  <a:schemeClr val="bg1"/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 522432910021</a:t>
            </a:r>
            <a:endParaRPr lang="en-US" altLang="zh-CN" sz="1200" dirty="0">
              <a:solidFill>
                <a:schemeClr val="bg1"/>
              </a:solidFill>
              <a:latin typeface="Arial" panose="020B0604020202020204"/>
              <a:ea typeface="微软雅黑" panose="020B0503020204020204" pitchFamily="34" charset="-122"/>
              <a:cs typeface="+mn-ea"/>
              <a:sym typeface="Arial" panose="020B0604020202020204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596803">
            <a:off x="-4312468" y="-4393124"/>
            <a:ext cx="9378001" cy="9378001"/>
          </a:xfrm>
          <a:prstGeom prst="rect">
            <a:avLst/>
          </a:prstGeom>
        </p:spPr>
      </p:pic>
      <p:sp>
        <p:nvSpPr>
          <p:cNvPr id="15" name="Rectangle 47"/>
          <p:cNvSpPr/>
          <p:nvPr/>
        </p:nvSpPr>
        <p:spPr>
          <a:xfrm>
            <a:off x="7142048" y="2371045"/>
            <a:ext cx="3085793" cy="4305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en-US" sz="2800" b="1" dirty="0">
                <a:solidFill>
                  <a:srgbClr val="35669B"/>
                </a:solidFill>
                <a:cs typeface="+mn-ea"/>
                <a:sym typeface="+mn-lt"/>
              </a:rPr>
              <a:t>作品</a:t>
            </a:r>
            <a:r>
              <a:rPr lang="zh-CN" altLang="en-US" sz="2800" b="1" dirty="0">
                <a:solidFill>
                  <a:srgbClr val="35669B"/>
                </a:solidFill>
                <a:cs typeface="+mn-ea"/>
                <a:sym typeface="+mn-lt"/>
              </a:rPr>
              <a:t>目标</a:t>
            </a:r>
            <a:endParaRPr lang="zh-CN" altLang="en-US" sz="2800" b="1" dirty="0">
              <a:solidFill>
                <a:srgbClr val="35669B"/>
              </a:solidFill>
              <a:cs typeface="+mn-ea"/>
              <a:sym typeface="+mn-lt"/>
            </a:endParaRPr>
          </a:p>
        </p:txBody>
      </p:sp>
      <p:sp>
        <p:nvSpPr>
          <p:cNvPr id="16" name="Rectangle 47"/>
          <p:cNvSpPr/>
          <p:nvPr/>
        </p:nvSpPr>
        <p:spPr>
          <a:xfrm>
            <a:off x="7120273" y="3277510"/>
            <a:ext cx="3085793" cy="4305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en-US" sz="2800" b="1" dirty="0">
                <a:solidFill>
                  <a:srgbClr val="35669B"/>
                </a:solidFill>
                <a:cs typeface="+mn-ea"/>
                <a:sym typeface="+mn-lt"/>
              </a:rPr>
              <a:t>代码实现</a:t>
            </a:r>
            <a:endParaRPr lang="zh-CN" altLang="en-US" sz="2800" b="1" dirty="0">
              <a:solidFill>
                <a:srgbClr val="35669B"/>
              </a:solidFill>
              <a:cs typeface="+mn-ea"/>
              <a:sym typeface="+mn-lt"/>
            </a:endParaRPr>
          </a:p>
        </p:txBody>
      </p:sp>
      <p:sp>
        <p:nvSpPr>
          <p:cNvPr id="17" name="Rectangle 47"/>
          <p:cNvSpPr/>
          <p:nvPr/>
        </p:nvSpPr>
        <p:spPr>
          <a:xfrm>
            <a:off x="7120273" y="4183975"/>
            <a:ext cx="3085793" cy="4305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en-US" sz="2800" b="1" dirty="0">
                <a:solidFill>
                  <a:srgbClr val="35669B"/>
                </a:solidFill>
                <a:cs typeface="+mn-ea"/>
                <a:sym typeface="+mn-lt"/>
              </a:rPr>
              <a:t>作品截图</a:t>
            </a:r>
            <a:r>
              <a:rPr lang="en-US" altLang="zh-CN" sz="2800" b="1" dirty="0">
                <a:solidFill>
                  <a:srgbClr val="35669B"/>
                </a:solidFill>
                <a:cs typeface="+mn-ea"/>
                <a:sym typeface="+mn-lt"/>
              </a:rPr>
              <a:t>&amp;</a:t>
            </a:r>
            <a:r>
              <a:rPr lang="zh-CN" altLang="en-US" sz="2800" b="1" dirty="0">
                <a:solidFill>
                  <a:srgbClr val="35669B"/>
                </a:solidFill>
                <a:cs typeface="+mn-ea"/>
                <a:sym typeface="+mn-lt"/>
              </a:rPr>
              <a:t>视频</a:t>
            </a:r>
            <a:endParaRPr lang="zh-CN" altLang="en-US" sz="2800" b="1" dirty="0">
              <a:solidFill>
                <a:srgbClr val="35669B"/>
              </a:solidFill>
              <a:cs typeface="+mn-ea"/>
              <a:sym typeface="+mn-lt"/>
            </a:endParaRPr>
          </a:p>
        </p:txBody>
      </p:sp>
      <p:sp>
        <p:nvSpPr>
          <p:cNvPr id="27" name="Rectangle 47"/>
          <p:cNvSpPr/>
          <p:nvPr/>
        </p:nvSpPr>
        <p:spPr>
          <a:xfrm>
            <a:off x="6563513" y="2371045"/>
            <a:ext cx="516608" cy="4305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altLang="zh-CN" sz="2800" b="1">
                <a:solidFill>
                  <a:srgbClr val="35669B"/>
                </a:solidFill>
                <a:cs typeface="+mn-ea"/>
                <a:sym typeface="+mn-lt"/>
              </a:rPr>
              <a:t>01.</a:t>
            </a:r>
            <a:endParaRPr lang="en-US" sz="2800" b="1" dirty="0">
              <a:solidFill>
                <a:srgbClr val="35669B"/>
              </a:solidFill>
              <a:cs typeface="+mn-ea"/>
              <a:sym typeface="+mn-lt"/>
            </a:endParaRPr>
          </a:p>
        </p:txBody>
      </p:sp>
      <p:sp>
        <p:nvSpPr>
          <p:cNvPr id="28" name="Rectangle 47"/>
          <p:cNvSpPr/>
          <p:nvPr/>
        </p:nvSpPr>
        <p:spPr>
          <a:xfrm>
            <a:off x="6563513" y="3277510"/>
            <a:ext cx="516608" cy="4305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altLang="zh-CN" sz="2800" b="1">
                <a:solidFill>
                  <a:srgbClr val="35669B"/>
                </a:solidFill>
                <a:cs typeface="+mn-ea"/>
                <a:sym typeface="+mn-lt"/>
              </a:rPr>
              <a:t>02.</a:t>
            </a:r>
            <a:endParaRPr lang="en-US" sz="2800" b="1" dirty="0">
              <a:solidFill>
                <a:srgbClr val="35669B"/>
              </a:solidFill>
              <a:cs typeface="+mn-ea"/>
              <a:sym typeface="+mn-lt"/>
            </a:endParaRPr>
          </a:p>
        </p:txBody>
      </p:sp>
      <p:sp>
        <p:nvSpPr>
          <p:cNvPr id="29" name="Rectangle 47"/>
          <p:cNvSpPr/>
          <p:nvPr/>
        </p:nvSpPr>
        <p:spPr>
          <a:xfrm>
            <a:off x="6563513" y="4183975"/>
            <a:ext cx="516608" cy="4305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altLang="zh-CN" sz="2800" b="1">
                <a:solidFill>
                  <a:srgbClr val="35669B"/>
                </a:solidFill>
                <a:cs typeface="+mn-ea"/>
                <a:sym typeface="+mn-lt"/>
              </a:rPr>
              <a:t>03.</a:t>
            </a:r>
            <a:endParaRPr lang="en-US" sz="2800" b="1" dirty="0">
              <a:solidFill>
                <a:srgbClr val="35669B"/>
              </a:solidFill>
              <a:cs typeface="+mn-ea"/>
              <a:sym typeface="+mn-lt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2125613" y="2907580"/>
            <a:ext cx="32220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4800" b="1" dirty="0">
                <a:solidFill>
                  <a:srgbClr val="35669B"/>
                </a:solidFill>
                <a:cs typeface="+mn-ea"/>
                <a:sym typeface="+mn-lt"/>
              </a:rPr>
              <a:t>CONTENT</a:t>
            </a:r>
            <a:endParaRPr lang="zh-CN" altLang="en-US" sz="4800" b="1" dirty="0">
              <a:solidFill>
                <a:srgbClr val="35669B"/>
              </a:solidFill>
              <a:cs typeface="+mn-ea"/>
              <a:sym typeface="+mn-lt"/>
            </a:endParaRPr>
          </a:p>
        </p:txBody>
      </p:sp>
      <p:pic>
        <p:nvPicPr>
          <p:cNvPr id="32" name="图片 3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596803">
            <a:off x="8576626" y="2168999"/>
            <a:ext cx="9378001" cy="9378001"/>
          </a:xfrm>
          <a:prstGeom prst="rect">
            <a:avLst/>
          </a:prstGeom>
        </p:spPr>
      </p:pic>
      <p:sp>
        <p:nvSpPr>
          <p:cNvPr id="13" name="TextBox 4"/>
          <p:cNvSpPr txBox="1"/>
          <p:nvPr/>
        </p:nvSpPr>
        <p:spPr>
          <a:xfrm>
            <a:off x="0" y="0"/>
            <a:ext cx="453650" cy="12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00" dirty="0">
                <a:solidFill>
                  <a:schemeClr val="tx1">
                    <a:alpha val="0"/>
                  </a:schemeClr>
                </a:solidFill>
                <a:cs typeface="+mn-ea"/>
                <a:sym typeface="+mn-lt"/>
              </a:rPr>
              <a:t>行业</a:t>
            </a:r>
            <a:r>
              <a:rPr lang="en-US" altLang="zh-CN" sz="100" dirty="0">
                <a:solidFill>
                  <a:schemeClr val="tx1">
                    <a:alpha val="0"/>
                  </a:schemeClr>
                </a:solidFill>
                <a:cs typeface="+mn-ea"/>
                <a:sym typeface="+mn-lt"/>
              </a:rPr>
              <a:t>PPT</a:t>
            </a:r>
            <a:r>
              <a:rPr lang="zh-CN" altLang="en-US" sz="100" dirty="0">
                <a:solidFill>
                  <a:schemeClr val="tx1">
                    <a:alpha val="0"/>
                  </a:schemeClr>
                </a:solidFill>
                <a:cs typeface="+mn-ea"/>
                <a:sym typeface="+mn-lt"/>
              </a:rPr>
              <a:t>模板</a:t>
            </a:r>
            <a:r>
              <a:rPr lang="en-US" altLang="zh-CN" sz="100" dirty="0">
                <a:solidFill>
                  <a:schemeClr val="tx1">
                    <a:alpha val="0"/>
                  </a:schemeClr>
                </a:solidFill>
                <a:cs typeface="+mn-ea"/>
                <a:sym typeface="+mn-lt"/>
              </a:rPr>
              <a:t>http://www.1ppt.com/hangye/</a:t>
            </a:r>
            <a:endParaRPr lang="en-US" altLang="zh-CN" sz="100" dirty="0">
              <a:solidFill>
                <a:schemeClr val="tx1">
                  <a:alpha val="0"/>
                </a:scheme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596803">
            <a:off x="3209375" y="752091"/>
            <a:ext cx="5555573" cy="5555573"/>
          </a:xfrm>
          <a:prstGeom prst="rect">
            <a:avLst/>
          </a:prstGeom>
        </p:spPr>
      </p:pic>
      <p:sp>
        <p:nvSpPr>
          <p:cNvPr id="3" name="Rectangle 47"/>
          <p:cNvSpPr/>
          <p:nvPr/>
        </p:nvSpPr>
        <p:spPr>
          <a:xfrm>
            <a:off x="5576833" y="2975879"/>
            <a:ext cx="1038334" cy="11079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dist"/>
            <a:r>
              <a:rPr lang="en-US" altLang="zh-CN" sz="7200" dirty="0">
                <a:solidFill>
                  <a:schemeClr val="bg1"/>
                </a:solidFill>
                <a:cs typeface="+mn-ea"/>
                <a:sym typeface="+mn-lt"/>
              </a:rPr>
              <a:t>01</a:t>
            </a:r>
            <a:endParaRPr lang="en-US" sz="72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5" name="Rectangle 47"/>
          <p:cNvSpPr/>
          <p:nvPr/>
        </p:nvSpPr>
        <p:spPr>
          <a:xfrm>
            <a:off x="4553103" y="5319706"/>
            <a:ext cx="3085793" cy="4305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dist"/>
            <a:r>
              <a:rPr lang="zh-CN" altLang="en-US" sz="2800" b="1" dirty="0">
                <a:solidFill>
                  <a:srgbClr val="35669B"/>
                </a:solidFill>
                <a:cs typeface="+mn-ea"/>
                <a:sym typeface="+mn-lt"/>
              </a:rPr>
              <a:t>作品目标</a:t>
            </a:r>
            <a:endParaRPr lang="zh-CN" altLang="en-US" sz="2800" b="1" dirty="0">
              <a:solidFill>
                <a:srgbClr val="35669B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596803">
            <a:off x="-2939831" y="-3074174"/>
            <a:ext cx="5555573" cy="5555573"/>
          </a:xfrm>
          <a:prstGeom prst="rect">
            <a:avLst/>
          </a:prstGeom>
        </p:spPr>
      </p:pic>
      <p:sp>
        <p:nvSpPr>
          <p:cNvPr id="7" name="Rectangle 47"/>
          <p:cNvSpPr/>
          <p:nvPr/>
        </p:nvSpPr>
        <p:spPr>
          <a:xfrm>
            <a:off x="292416" y="94063"/>
            <a:ext cx="448364" cy="4921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dist"/>
            <a:r>
              <a:rPr lang="en-US" sz="3200" dirty="0">
                <a:solidFill>
                  <a:schemeClr val="bg1"/>
                </a:solidFill>
                <a:cs typeface="+mn-ea"/>
                <a:sym typeface="+mn-lt"/>
              </a:rPr>
              <a:t>1</a:t>
            </a:r>
            <a:endParaRPr lang="en-US" sz="32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9" name="Rectangle 47"/>
          <p:cNvSpPr/>
          <p:nvPr/>
        </p:nvSpPr>
        <p:spPr>
          <a:xfrm>
            <a:off x="1241209" y="155619"/>
            <a:ext cx="2833079" cy="4305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dist"/>
            <a:r>
              <a:rPr lang="zh-CN" altLang="en-US" sz="2800" b="1" dirty="0">
                <a:solidFill>
                  <a:srgbClr val="44546A"/>
                </a:solidFill>
                <a:cs typeface="+mn-ea"/>
                <a:sym typeface="+mn-lt"/>
              </a:rPr>
              <a:t>作品目标</a:t>
            </a:r>
            <a:endParaRPr lang="zh-CN" altLang="en-US" sz="2800" b="1" dirty="0">
              <a:solidFill>
                <a:srgbClr val="44546A"/>
              </a:solidFill>
              <a:cs typeface="+mn-ea"/>
              <a:sym typeface="+mn-lt"/>
            </a:endParaRPr>
          </a:p>
        </p:txBody>
      </p:sp>
      <p:sp>
        <p:nvSpPr>
          <p:cNvPr id="6" name="Freeform 182"/>
          <p:cNvSpPr/>
          <p:nvPr/>
        </p:nvSpPr>
        <p:spPr bwMode="auto">
          <a:xfrm>
            <a:off x="7326628" y="2740139"/>
            <a:ext cx="184710" cy="149528"/>
          </a:xfrm>
          <a:custGeom>
            <a:avLst/>
            <a:gdLst>
              <a:gd name="T0" fmla="*/ 77 w 77"/>
              <a:gd name="T1" fmla="*/ 7 h 62"/>
              <a:gd name="T2" fmla="*/ 68 w 77"/>
              <a:gd name="T3" fmla="*/ 10 h 62"/>
              <a:gd name="T4" fmla="*/ 75 w 77"/>
              <a:gd name="T5" fmla="*/ 1 h 62"/>
              <a:gd name="T6" fmla="*/ 65 w 77"/>
              <a:gd name="T7" fmla="*/ 5 h 62"/>
              <a:gd name="T8" fmla="*/ 53 w 77"/>
              <a:gd name="T9" fmla="*/ 0 h 62"/>
              <a:gd name="T10" fmla="*/ 38 w 77"/>
              <a:gd name="T11" fmla="*/ 15 h 62"/>
              <a:gd name="T12" fmla="*/ 38 w 77"/>
              <a:gd name="T13" fmla="*/ 19 h 62"/>
              <a:gd name="T14" fmla="*/ 6 w 77"/>
              <a:gd name="T15" fmla="*/ 3 h 62"/>
              <a:gd name="T16" fmla="*/ 3 w 77"/>
              <a:gd name="T17" fmla="*/ 10 h 62"/>
              <a:gd name="T18" fmla="*/ 10 w 77"/>
              <a:gd name="T19" fmla="*/ 24 h 62"/>
              <a:gd name="T20" fmla="*/ 3 w 77"/>
              <a:gd name="T21" fmla="*/ 22 h 62"/>
              <a:gd name="T22" fmla="*/ 3 w 77"/>
              <a:gd name="T23" fmla="*/ 22 h 62"/>
              <a:gd name="T24" fmla="*/ 16 w 77"/>
              <a:gd name="T25" fmla="*/ 37 h 62"/>
              <a:gd name="T26" fmla="*/ 12 w 77"/>
              <a:gd name="T27" fmla="*/ 38 h 62"/>
              <a:gd name="T28" fmla="*/ 9 w 77"/>
              <a:gd name="T29" fmla="*/ 38 h 62"/>
              <a:gd name="T30" fmla="*/ 24 w 77"/>
              <a:gd name="T31" fmla="*/ 48 h 62"/>
              <a:gd name="T32" fmla="*/ 4 w 77"/>
              <a:gd name="T33" fmla="*/ 55 h 62"/>
              <a:gd name="T34" fmla="*/ 0 w 77"/>
              <a:gd name="T35" fmla="*/ 55 h 62"/>
              <a:gd name="T36" fmla="*/ 24 w 77"/>
              <a:gd name="T37" fmla="*/ 62 h 62"/>
              <a:gd name="T38" fmla="*/ 69 w 77"/>
              <a:gd name="T39" fmla="*/ 17 h 62"/>
              <a:gd name="T40" fmla="*/ 69 w 77"/>
              <a:gd name="T41" fmla="*/ 15 h 62"/>
              <a:gd name="T42" fmla="*/ 77 w 77"/>
              <a:gd name="T43" fmla="*/ 7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77" h="62">
                <a:moveTo>
                  <a:pt x="77" y="7"/>
                </a:moveTo>
                <a:cubicBezTo>
                  <a:pt x="74" y="8"/>
                  <a:pt x="71" y="9"/>
                  <a:pt x="68" y="10"/>
                </a:cubicBezTo>
                <a:cubicBezTo>
                  <a:pt x="71" y="8"/>
                  <a:pt x="74" y="4"/>
                  <a:pt x="75" y="1"/>
                </a:cubicBezTo>
                <a:cubicBezTo>
                  <a:pt x="72" y="3"/>
                  <a:pt x="68" y="4"/>
                  <a:pt x="65" y="5"/>
                </a:cubicBezTo>
                <a:cubicBezTo>
                  <a:pt x="62" y="2"/>
                  <a:pt x="58" y="0"/>
                  <a:pt x="53" y="0"/>
                </a:cubicBezTo>
                <a:cubicBezTo>
                  <a:pt x="45" y="0"/>
                  <a:pt x="38" y="7"/>
                  <a:pt x="38" y="15"/>
                </a:cubicBezTo>
                <a:cubicBezTo>
                  <a:pt x="38" y="17"/>
                  <a:pt x="38" y="18"/>
                  <a:pt x="38" y="19"/>
                </a:cubicBezTo>
                <a:cubicBezTo>
                  <a:pt x="25" y="18"/>
                  <a:pt x="13" y="12"/>
                  <a:pt x="6" y="3"/>
                </a:cubicBezTo>
                <a:cubicBezTo>
                  <a:pt x="4" y="5"/>
                  <a:pt x="3" y="8"/>
                  <a:pt x="3" y="10"/>
                </a:cubicBezTo>
                <a:cubicBezTo>
                  <a:pt x="3" y="16"/>
                  <a:pt x="6" y="21"/>
                  <a:pt x="10" y="24"/>
                </a:cubicBezTo>
                <a:cubicBezTo>
                  <a:pt x="8" y="24"/>
                  <a:pt x="5" y="23"/>
                  <a:pt x="3" y="22"/>
                </a:cubicBezTo>
                <a:cubicBezTo>
                  <a:pt x="3" y="22"/>
                  <a:pt x="3" y="22"/>
                  <a:pt x="3" y="22"/>
                </a:cubicBezTo>
                <a:cubicBezTo>
                  <a:pt x="3" y="29"/>
                  <a:pt x="9" y="36"/>
                  <a:pt x="16" y="37"/>
                </a:cubicBezTo>
                <a:cubicBezTo>
                  <a:pt x="15" y="38"/>
                  <a:pt x="13" y="38"/>
                  <a:pt x="12" y="38"/>
                </a:cubicBezTo>
                <a:cubicBezTo>
                  <a:pt x="11" y="38"/>
                  <a:pt x="10" y="38"/>
                  <a:pt x="9" y="38"/>
                </a:cubicBezTo>
                <a:cubicBezTo>
                  <a:pt x="11" y="44"/>
                  <a:pt x="17" y="48"/>
                  <a:pt x="24" y="48"/>
                </a:cubicBezTo>
                <a:cubicBezTo>
                  <a:pt x="18" y="53"/>
                  <a:pt x="11" y="55"/>
                  <a:pt x="4" y="55"/>
                </a:cubicBezTo>
                <a:cubicBezTo>
                  <a:pt x="3" y="55"/>
                  <a:pt x="1" y="55"/>
                  <a:pt x="0" y="55"/>
                </a:cubicBezTo>
                <a:cubicBezTo>
                  <a:pt x="7" y="59"/>
                  <a:pt x="15" y="62"/>
                  <a:pt x="24" y="62"/>
                </a:cubicBezTo>
                <a:cubicBezTo>
                  <a:pt x="53" y="62"/>
                  <a:pt x="69" y="38"/>
                  <a:pt x="69" y="17"/>
                </a:cubicBezTo>
                <a:cubicBezTo>
                  <a:pt x="69" y="17"/>
                  <a:pt x="69" y="16"/>
                  <a:pt x="69" y="15"/>
                </a:cubicBezTo>
                <a:cubicBezTo>
                  <a:pt x="72" y="13"/>
                  <a:pt x="75" y="10"/>
                  <a:pt x="77" y="7"/>
                </a:cubicBezTo>
                <a:close/>
              </a:path>
            </a:pathLst>
          </a:custGeom>
          <a:solidFill>
            <a:sysClr val="window" lastClr="FFFFFF">
              <a:lumMod val="50000"/>
            </a:sysClr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>
              <a:defRPr/>
            </a:pPr>
            <a:endParaRPr lang="id-ID" sz="1000" kern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8" name="Freeform 184"/>
          <p:cNvSpPr>
            <a:spLocks noEditPoints="1"/>
          </p:cNvSpPr>
          <p:nvPr/>
        </p:nvSpPr>
        <p:spPr bwMode="auto">
          <a:xfrm>
            <a:off x="7502542" y="3313326"/>
            <a:ext cx="184710" cy="184710"/>
          </a:xfrm>
          <a:custGeom>
            <a:avLst/>
            <a:gdLst>
              <a:gd name="T0" fmla="*/ 38 w 77"/>
              <a:gd name="T1" fmla="*/ 0 h 77"/>
              <a:gd name="T2" fmla="*/ 0 w 77"/>
              <a:gd name="T3" fmla="*/ 39 h 77"/>
              <a:gd name="T4" fmla="*/ 38 w 77"/>
              <a:gd name="T5" fmla="*/ 77 h 77"/>
              <a:gd name="T6" fmla="*/ 77 w 77"/>
              <a:gd name="T7" fmla="*/ 39 h 77"/>
              <a:gd name="T8" fmla="*/ 38 w 77"/>
              <a:gd name="T9" fmla="*/ 0 h 77"/>
              <a:gd name="T10" fmla="*/ 24 w 77"/>
              <a:gd name="T11" fmla="*/ 39 h 77"/>
              <a:gd name="T12" fmla="*/ 38 w 77"/>
              <a:gd name="T13" fmla="*/ 24 h 77"/>
              <a:gd name="T14" fmla="*/ 53 w 77"/>
              <a:gd name="T15" fmla="*/ 39 h 77"/>
              <a:gd name="T16" fmla="*/ 38 w 77"/>
              <a:gd name="T17" fmla="*/ 53 h 77"/>
              <a:gd name="T18" fmla="*/ 24 w 77"/>
              <a:gd name="T19" fmla="*/ 39 h 77"/>
              <a:gd name="T20" fmla="*/ 70 w 77"/>
              <a:gd name="T21" fmla="*/ 52 h 77"/>
              <a:gd name="T22" fmla="*/ 70 w 77"/>
              <a:gd name="T23" fmla="*/ 52 h 77"/>
              <a:gd name="T24" fmla="*/ 56 w 77"/>
              <a:gd name="T25" fmla="*/ 46 h 77"/>
              <a:gd name="T26" fmla="*/ 58 w 77"/>
              <a:gd name="T27" fmla="*/ 39 h 77"/>
              <a:gd name="T28" fmla="*/ 56 w 77"/>
              <a:gd name="T29" fmla="*/ 31 h 77"/>
              <a:gd name="T30" fmla="*/ 66 w 77"/>
              <a:gd name="T31" fmla="*/ 27 h 77"/>
              <a:gd name="T32" fmla="*/ 70 w 77"/>
              <a:gd name="T33" fmla="*/ 26 h 77"/>
              <a:gd name="T34" fmla="*/ 72 w 77"/>
              <a:gd name="T35" fmla="*/ 39 h 77"/>
              <a:gd name="T36" fmla="*/ 70 w 77"/>
              <a:gd name="T37" fmla="*/ 52 h 77"/>
              <a:gd name="T38" fmla="*/ 51 w 77"/>
              <a:gd name="T39" fmla="*/ 7 h 77"/>
              <a:gd name="T40" fmla="*/ 51 w 77"/>
              <a:gd name="T41" fmla="*/ 7 h 77"/>
              <a:gd name="T42" fmla="*/ 51 w 77"/>
              <a:gd name="T43" fmla="*/ 7 h 77"/>
              <a:gd name="T44" fmla="*/ 46 w 77"/>
              <a:gd name="T45" fmla="*/ 21 h 77"/>
              <a:gd name="T46" fmla="*/ 38 w 77"/>
              <a:gd name="T47" fmla="*/ 19 h 77"/>
              <a:gd name="T48" fmla="*/ 31 w 77"/>
              <a:gd name="T49" fmla="*/ 21 h 77"/>
              <a:gd name="T50" fmla="*/ 28 w 77"/>
              <a:gd name="T51" fmla="*/ 14 h 77"/>
              <a:gd name="T52" fmla="*/ 25 w 77"/>
              <a:gd name="T53" fmla="*/ 7 h 77"/>
              <a:gd name="T54" fmla="*/ 38 w 77"/>
              <a:gd name="T55" fmla="*/ 5 h 77"/>
              <a:gd name="T56" fmla="*/ 51 w 77"/>
              <a:gd name="T57" fmla="*/ 7 h 77"/>
              <a:gd name="T58" fmla="*/ 7 w 77"/>
              <a:gd name="T59" fmla="*/ 26 h 77"/>
              <a:gd name="T60" fmla="*/ 14 w 77"/>
              <a:gd name="T61" fmla="*/ 29 h 77"/>
              <a:gd name="T62" fmla="*/ 20 w 77"/>
              <a:gd name="T63" fmla="*/ 31 h 77"/>
              <a:gd name="T64" fmla="*/ 19 w 77"/>
              <a:gd name="T65" fmla="*/ 39 h 77"/>
              <a:gd name="T66" fmla="*/ 20 w 77"/>
              <a:gd name="T67" fmla="*/ 46 h 77"/>
              <a:gd name="T68" fmla="*/ 7 w 77"/>
              <a:gd name="T69" fmla="*/ 52 h 77"/>
              <a:gd name="T70" fmla="*/ 4 w 77"/>
              <a:gd name="T71" fmla="*/ 39 h 77"/>
              <a:gd name="T72" fmla="*/ 7 w 77"/>
              <a:gd name="T73" fmla="*/ 26 h 77"/>
              <a:gd name="T74" fmla="*/ 25 w 77"/>
              <a:gd name="T75" fmla="*/ 70 h 77"/>
              <a:gd name="T76" fmla="*/ 27 w 77"/>
              <a:gd name="T77" fmla="*/ 66 h 77"/>
              <a:gd name="T78" fmla="*/ 31 w 77"/>
              <a:gd name="T79" fmla="*/ 57 h 77"/>
              <a:gd name="T80" fmla="*/ 38 w 77"/>
              <a:gd name="T81" fmla="*/ 58 h 77"/>
              <a:gd name="T82" fmla="*/ 46 w 77"/>
              <a:gd name="T83" fmla="*/ 57 h 77"/>
              <a:gd name="T84" fmla="*/ 51 w 77"/>
              <a:gd name="T85" fmla="*/ 70 h 77"/>
              <a:gd name="T86" fmla="*/ 51 w 77"/>
              <a:gd name="T87" fmla="*/ 70 h 77"/>
              <a:gd name="T88" fmla="*/ 51 w 77"/>
              <a:gd name="T89" fmla="*/ 70 h 77"/>
              <a:gd name="T90" fmla="*/ 38 w 77"/>
              <a:gd name="T91" fmla="*/ 73 h 77"/>
              <a:gd name="T92" fmla="*/ 25 w 77"/>
              <a:gd name="T93" fmla="*/ 70 h 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" h="77">
                <a:moveTo>
                  <a:pt x="38" y="0"/>
                </a:moveTo>
                <a:cubicBezTo>
                  <a:pt x="17" y="0"/>
                  <a:pt x="0" y="17"/>
                  <a:pt x="0" y="39"/>
                </a:cubicBezTo>
                <a:cubicBezTo>
                  <a:pt x="0" y="60"/>
                  <a:pt x="17" y="77"/>
                  <a:pt x="38" y="77"/>
                </a:cubicBezTo>
                <a:cubicBezTo>
                  <a:pt x="60" y="77"/>
                  <a:pt x="77" y="60"/>
                  <a:pt x="77" y="39"/>
                </a:cubicBezTo>
                <a:cubicBezTo>
                  <a:pt x="77" y="17"/>
                  <a:pt x="60" y="0"/>
                  <a:pt x="38" y="0"/>
                </a:cubicBezTo>
                <a:close/>
                <a:moveTo>
                  <a:pt x="24" y="39"/>
                </a:moveTo>
                <a:cubicBezTo>
                  <a:pt x="24" y="31"/>
                  <a:pt x="30" y="24"/>
                  <a:pt x="38" y="24"/>
                </a:cubicBezTo>
                <a:cubicBezTo>
                  <a:pt x="46" y="24"/>
                  <a:pt x="53" y="31"/>
                  <a:pt x="53" y="39"/>
                </a:cubicBezTo>
                <a:cubicBezTo>
                  <a:pt x="53" y="47"/>
                  <a:pt x="46" y="53"/>
                  <a:pt x="38" y="53"/>
                </a:cubicBezTo>
                <a:cubicBezTo>
                  <a:pt x="30" y="53"/>
                  <a:pt x="24" y="47"/>
                  <a:pt x="24" y="39"/>
                </a:cubicBezTo>
                <a:close/>
                <a:moveTo>
                  <a:pt x="70" y="52"/>
                </a:moveTo>
                <a:cubicBezTo>
                  <a:pt x="70" y="52"/>
                  <a:pt x="70" y="52"/>
                  <a:pt x="70" y="52"/>
                </a:cubicBezTo>
                <a:cubicBezTo>
                  <a:pt x="56" y="46"/>
                  <a:pt x="56" y="46"/>
                  <a:pt x="56" y="46"/>
                </a:cubicBezTo>
                <a:cubicBezTo>
                  <a:pt x="57" y="44"/>
                  <a:pt x="58" y="41"/>
                  <a:pt x="58" y="39"/>
                </a:cubicBezTo>
                <a:cubicBezTo>
                  <a:pt x="58" y="36"/>
                  <a:pt x="57" y="34"/>
                  <a:pt x="56" y="31"/>
                </a:cubicBezTo>
                <a:cubicBezTo>
                  <a:pt x="66" y="27"/>
                  <a:pt x="66" y="27"/>
                  <a:pt x="66" y="27"/>
                </a:cubicBezTo>
                <a:cubicBezTo>
                  <a:pt x="70" y="26"/>
                  <a:pt x="70" y="26"/>
                  <a:pt x="70" y="26"/>
                </a:cubicBezTo>
                <a:cubicBezTo>
                  <a:pt x="71" y="30"/>
                  <a:pt x="72" y="34"/>
                  <a:pt x="72" y="39"/>
                </a:cubicBezTo>
                <a:cubicBezTo>
                  <a:pt x="72" y="43"/>
                  <a:pt x="71" y="48"/>
                  <a:pt x="70" y="52"/>
                </a:cubicBezTo>
                <a:close/>
                <a:moveTo>
                  <a:pt x="51" y="7"/>
                </a:moveTo>
                <a:cubicBezTo>
                  <a:pt x="51" y="7"/>
                  <a:pt x="51" y="7"/>
                  <a:pt x="51" y="7"/>
                </a:cubicBezTo>
                <a:cubicBezTo>
                  <a:pt x="51" y="7"/>
                  <a:pt x="51" y="7"/>
                  <a:pt x="51" y="7"/>
                </a:cubicBezTo>
                <a:cubicBezTo>
                  <a:pt x="46" y="21"/>
                  <a:pt x="46" y="21"/>
                  <a:pt x="46" y="21"/>
                </a:cubicBezTo>
                <a:cubicBezTo>
                  <a:pt x="43" y="20"/>
                  <a:pt x="41" y="19"/>
                  <a:pt x="38" y="19"/>
                </a:cubicBezTo>
                <a:cubicBezTo>
                  <a:pt x="36" y="19"/>
                  <a:pt x="33" y="20"/>
                  <a:pt x="31" y="21"/>
                </a:cubicBezTo>
                <a:cubicBezTo>
                  <a:pt x="28" y="14"/>
                  <a:pt x="28" y="14"/>
                  <a:pt x="28" y="14"/>
                </a:cubicBezTo>
                <a:cubicBezTo>
                  <a:pt x="25" y="7"/>
                  <a:pt x="25" y="7"/>
                  <a:pt x="25" y="7"/>
                </a:cubicBezTo>
                <a:cubicBezTo>
                  <a:pt x="29" y="6"/>
                  <a:pt x="34" y="5"/>
                  <a:pt x="38" y="5"/>
                </a:cubicBezTo>
                <a:cubicBezTo>
                  <a:pt x="43" y="5"/>
                  <a:pt x="47" y="6"/>
                  <a:pt x="51" y="7"/>
                </a:cubicBezTo>
                <a:close/>
                <a:moveTo>
                  <a:pt x="7" y="26"/>
                </a:moveTo>
                <a:cubicBezTo>
                  <a:pt x="14" y="29"/>
                  <a:pt x="14" y="29"/>
                  <a:pt x="14" y="29"/>
                </a:cubicBezTo>
                <a:cubicBezTo>
                  <a:pt x="20" y="31"/>
                  <a:pt x="20" y="31"/>
                  <a:pt x="20" y="31"/>
                </a:cubicBezTo>
                <a:cubicBezTo>
                  <a:pt x="19" y="34"/>
                  <a:pt x="19" y="36"/>
                  <a:pt x="19" y="39"/>
                </a:cubicBezTo>
                <a:cubicBezTo>
                  <a:pt x="19" y="41"/>
                  <a:pt x="19" y="44"/>
                  <a:pt x="20" y="46"/>
                </a:cubicBezTo>
                <a:cubicBezTo>
                  <a:pt x="7" y="52"/>
                  <a:pt x="7" y="52"/>
                  <a:pt x="7" y="52"/>
                </a:cubicBezTo>
                <a:cubicBezTo>
                  <a:pt x="5" y="48"/>
                  <a:pt x="4" y="43"/>
                  <a:pt x="4" y="39"/>
                </a:cubicBezTo>
                <a:cubicBezTo>
                  <a:pt x="4" y="34"/>
                  <a:pt x="5" y="30"/>
                  <a:pt x="7" y="26"/>
                </a:cubicBezTo>
                <a:close/>
                <a:moveTo>
                  <a:pt x="25" y="70"/>
                </a:moveTo>
                <a:cubicBezTo>
                  <a:pt x="27" y="66"/>
                  <a:pt x="27" y="66"/>
                  <a:pt x="27" y="66"/>
                </a:cubicBezTo>
                <a:cubicBezTo>
                  <a:pt x="31" y="57"/>
                  <a:pt x="31" y="57"/>
                  <a:pt x="31" y="57"/>
                </a:cubicBezTo>
                <a:cubicBezTo>
                  <a:pt x="33" y="58"/>
                  <a:pt x="36" y="58"/>
                  <a:pt x="38" y="58"/>
                </a:cubicBezTo>
                <a:cubicBezTo>
                  <a:pt x="41" y="58"/>
                  <a:pt x="43" y="58"/>
                  <a:pt x="46" y="57"/>
                </a:cubicBezTo>
                <a:cubicBezTo>
                  <a:pt x="51" y="70"/>
                  <a:pt x="51" y="70"/>
                  <a:pt x="51" y="70"/>
                </a:cubicBezTo>
                <a:cubicBezTo>
                  <a:pt x="51" y="70"/>
                  <a:pt x="51" y="70"/>
                  <a:pt x="51" y="70"/>
                </a:cubicBezTo>
                <a:cubicBezTo>
                  <a:pt x="51" y="70"/>
                  <a:pt x="51" y="70"/>
                  <a:pt x="51" y="70"/>
                </a:cubicBezTo>
                <a:cubicBezTo>
                  <a:pt x="47" y="72"/>
                  <a:pt x="43" y="73"/>
                  <a:pt x="38" y="73"/>
                </a:cubicBezTo>
                <a:cubicBezTo>
                  <a:pt x="34" y="73"/>
                  <a:pt x="29" y="72"/>
                  <a:pt x="25" y="70"/>
                </a:cubicBezTo>
                <a:close/>
              </a:path>
            </a:pathLst>
          </a:custGeom>
          <a:solidFill>
            <a:sysClr val="window" lastClr="FFFFFF">
              <a:lumMod val="50000"/>
            </a:sysClr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>
              <a:defRPr/>
            </a:pPr>
            <a:endParaRPr lang="id-ID" sz="1000" kern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10" name="Freeform 187"/>
          <p:cNvSpPr>
            <a:spLocks noEditPoints="1"/>
          </p:cNvSpPr>
          <p:nvPr/>
        </p:nvSpPr>
        <p:spPr bwMode="auto">
          <a:xfrm>
            <a:off x="7030506" y="3464319"/>
            <a:ext cx="158322" cy="129004"/>
          </a:xfrm>
          <a:custGeom>
            <a:avLst/>
            <a:gdLst>
              <a:gd name="T0" fmla="*/ 66 w 66"/>
              <a:gd name="T1" fmla="*/ 29 h 54"/>
              <a:gd name="T2" fmla="*/ 58 w 66"/>
              <a:gd name="T3" fmla="*/ 13 h 54"/>
              <a:gd name="T4" fmla="*/ 46 w 66"/>
              <a:gd name="T5" fmla="*/ 13 h 54"/>
              <a:gd name="T6" fmla="*/ 46 w 66"/>
              <a:gd name="T7" fmla="*/ 4 h 54"/>
              <a:gd name="T8" fmla="*/ 42 w 66"/>
              <a:gd name="T9" fmla="*/ 0 h 54"/>
              <a:gd name="T10" fmla="*/ 4 w 66"/>
              <a:gd name="T11" fmla="*/ 0 h 54"/>
              <a:gd name="T12" fmla="*/ 0 w 66"/>
              <a:gd name="T13" fmla="*/ 4 h 54"/>
              <a:gd name="T14" fmla="*/ 0 w 66"/>
              <a:gd name="T15" fmla="*/ 37 h 54"/>
              <a:gd name="T16" fmla="*/ 4 w 66"/>
              <a:gd name="T17" fmla="*/ 41 h 54"/>
              <a:gd name="T18" fmla="*/ 10 w 66"/>
              <a:gd name="T19" fmla="*/ 41 h 54"/>
              <a:gd name="T20" fmla="*/ 9 w 66"/>
              <a:gd name="T21" fmla="*/ 46 h 54"/>
              <a:gd name="T22" fmla="*/ 17 w 66"/>
              <a:gd name="T23" fmla="*/ 54 h 54"/>
              <a:gd name="T24" fmla="*/ 25 w 66"/>
              <a:gd name="T25" fmla="*/ 46 h 54"/>
              <a:gd name="T26" fmla="*/ 24 w 66"/>
              <a:gd name="T27" fmla="*/ 41 h 54"/>
              <a:gd name="T28" fmla="*/ 47 w 66"/>
              <a:gd name="T29" fmla="*/ 41 h 54"/>
              <a:gd name="T30" fmla="*/ 46 w 66"/>
              <a:gd name="T31" fmla="*/ 46 h 54"/>
              <a:gd name="T32" fmla="*/ 54 w 66"/>
              <a:gd name="T33" fmla="*/ 54 h 54"/>
              <a:gd name="T34" fmla="*/ 62 w 66"/>
              <a:gd name="T35" fmla="*/ 46 h 54"/>
              <a:gd name="T36" fmla="*/ 61 w 66"/>
              <a:gd name="T37" fmla="*/ 41 h 54"/>
              <a:gd name="T38" fmla="*/ 66 w 66"/>
              <a:gd name="T39" fmla="*/ 41 h 54"/>
              <a:gd name="T40" fmla="*/ 66 w 66"/>
              <a:gd name="T41" fmla="*/ 29 h 54"/>
              <a:gd name="T42" fmla="*/ 46 w 66"/>
              <a:gd name="T43" fmla="*/ 29 h 54"/>
              <a:gd name="T44" fmla="*/ 46 w 66"/>
              <a:gd name="T45" fmla="*/ 19 h 54"/>
              <a:gd name="T46" fmla="*/ 54 w 66"/>
              <a:gd name="T47" fmla="*/ 19 h 54"/>
              <a:gd name="T48" fmla="*/ 59 w 66"/>
              <a:gd name="T49" fmla="*/ 29 h 54"/>
              <a:gd name="T50" fmla="*/ 46 w 66"/>
              <a:gd name="T51" fmla="*/ 29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66" h="54">
                <a:moveTo>
                  <a:pt x="66" y="29"/>
                </a:moveTo>
                <a:cubicBezTo>
                  <a:pt x="58" y="13"/>
                  <a:pt x="58" y="13"/>
                  <a:pt x="58" y="13"/>
                </a:cubicBezTo>
                <a:cubicBezTo>
                  <a:pt x="46" y="13"/>
                  <a:pt x="46" y="13"/>
                  <a:pt x="46" y="13"/>
                </a:cubicBezTo>
                <a:cubicBezTo>
                  <a:pt x="46" y="4"/>
                  <a:pt x="46" y="4"/>
                  <a:pt x="46" y="4"/>
                </a:cubicBezTo>
                <a:cubicBezTo>
                  <a:pt x="46" y="2"/>
                  <a:pt x="44" y="0"/>
                  <a:pt x="42" y="0"/>
                </a:cubicBezTo>
                <a:cubicBezTo>
                  <a:pt x="4" y="0"/>
                  <a:pt x="4" y="0"/>
                  <a:pt x="4" y="0"/>
                </a:cubicBezTo>
                <a:cubicBezTo>
                  <a:pt x="2" y="0"/>
                  <a:pt x="0" y="2"/>
                  <a:pt x="0" y="4"/>
                </a:cubicBezTo>
                <a:cubicBezTo>
                  <a:pt x="0" y="37"/>
                  <a:pt x="0" y="37"/>
                  <a:pt x="0" y="37"/>
                </a:cubicBezTo>
                <a:cubicBezTo>
                  <a:pt x="4" y="41"/>
                  <a:pt x="4" y="41"/>
                  <a:pt x="4" y="41"/>
                </a:cubicBezTo>
                <a:cubicBezTo>
                  <a:pt x="10" y="41"/>
                  <a:pt x="10" y="41"/>
                  <a:pt x="10" y="41"/>
                </a:cubicBezTo>
                <a:cubicBezTo>
                  <a:pt x="9" y="43"/>
                  <a:pt x="9" y="44"/>
                  <a:pt x="9" y="46"/>
                </a:cubicBezTo>
                <a:cubicBezTo>
                  <a:pt x="9" y="50"/>
                  <a:pt x="12" y="54"/>
                  <a:pt x="17" y="54"/>
                </a:cubicBezTo>
                <a:cubicBezTo>
                  <a:pt x="21" y="54"/>
                  <a:pt x="25" y="50"/>
                  <a:pt x="25" y="46"/>
                </a:cubicBezTo>
                <a:cubicBezTo>
                  <a:pt x="25" y="44"/>
                  <a:pt x="25" y="43"/>
                  <a:pt x="24" y="41"/>
                </a:cubicBezTo>
                <a:cubicBezTo>
                  <a:pt x="47" y="41"/>
                  <a:pt x="47" y="41"/>
                  <a:pt x="47" y="41"/>
                </a:cubicBezTo>
                <a:cubicBezTo>
                  <a:pt x="46" y="43"/>
                  <a:pt x="46" y="44"/>
                  <a:pt x="46" y="46"/>
                </a:cubicBezTo>
                <a:cubicBezTo>
                  <a:pt x="46" y="50"/>
                  <a:pt x="49" y="54"/>
                  <a:pt x="54" y="54"/>
                </a:cubicBezTo>
                <a:cubicBezTo>
                  <a:pt x="59" y="54"/>
                  <a:pt x="62" y="50"/>
                  <a:pt x="62" y="46"/>
                </a:cubicBezTo>
                <a:cubicBezTo>
                  <a:pt x="62" y="44"/>
                  <a:pt x="62" y="43"/>
                  <a:pt x="61" y="41"/>
                </a:cubicBezTo>
                <a:cubicBezTo>
                  <a:pt x="66" y="41"/>
                  <a:pt x="66" y="41"/>
                  <a:pt x="66" y="41"/>
                </a:cubicBezTo>
                <a:lnTo>
                  <a:pt x="66" y="29"/>
                </a:lnTo>
                <a:close/>
                <a:moveTo>
                  <a:pt x="46" y="29"/>
                </a:moveTo>
                <a:cubicBezTo>
                  <a:pt x="46" y="19"/>
                  <a:pt x="46" y="19"/>
                  <a:pt x="46" y="19"/>
                </a:cubicBezTo>
                <a:cubicBezTo>
                  <a:pt x="54" y="19"/>
                  <a:pt x="54" y="19"/>
                  <a:pt x="54" y="19"/>
                </a:cubicBezTo>
                <a:cubicBezTo>
                  <a:pt x="59" y="29"/>
                  <a:pt x="59" y="29"/>
                  <a:pt x="59" y="29"/>
                </a:cubicBezTo>
                <a:lnTo>
                  <a:pt x="46" y="29"/>
                </a:lnTo>
                <a:close/>
              </a:path>
            </a:pathLst>
          </a:custGeom>
          <a:solidFill>
            <a:sysClr val="window" lastClr="FFFFFF">
              <a:lumMod val="50000"/>
            </a:sysClr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>
              <a:defRPr/>
            </a:pPr>
            <a:endParaRPr lang="id-ID" sz="1000" kern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11" name="Freeform 197"/>
          <p:cNvSpPr>
            <a:spLocks noEditPoints="1"/>
          </p:cNvSpPr>
          <p:nvPr/>
        </p:nvSpPr>
        <p:spPr bwMode="auto">
          <a:xfrm>
            <a:off x="6750509" y="2976157"/>
            <a:ext cx="158322" cy="137800"/>
          </a:xfrm>
          <a:custGeom>
            <a:avLst/>
            <a:gdLst>
              <a:gd name="T0" fmla="*/ 66 w 66"/>
              <a:gd name="T1" fmla="*/ 19 h 58"/>
              <a:gd name="T2" fmla="*/ 47 w 66"/>
              <a:gd name="T3" fmla="*/ 0 h 58"/>
              <a:gd name="T4" fmla="*/ 33 w 66"/>
              <a:gd name="T5" fmla="*/ 6 h 58"/>
              <a:gd name="T6" fmla="*/ 19 w 66"/>
              <a:gd name="T7" fmla="*/ 0 h 58"/>
              <a:gd name="T8" fmla="*/ 0 w 66"/>
              <a:gd name="T9" fmla="*/ 19 h 58"/>
              <a:gd name="T10" fmla="*/ 6 w 66"/>
              <a:gd name="T11" fmla="*/ 33 h 58"/>
              <a:gd name="T12" fmla="*/ 6 w 66"/>
              <a:gd name="T13" fmla="*/ 33 h 58"/>
              <a:gd name="T14" fmla="*/ 26 w 66"/>
              <a:gd name="T15" fmla="*/ 54 h 58"/>
              <a:gd name="T16" fmla="*/ 33 w 66"/>
              <a:gd name="T17" fmla="*/ 58 h 58"/>
              <a:gd name="T18" fmla="*/ 39 w 66"/>
              <a:gd name="T19" fmla="*/ 54 h 58"/>
              <a:gd name="T20" fmla="*/ 59 w 66"/>
              <a:gd name="T21" fmla="*/ 33 h 58"/>
              <a:gd name="T22" fmla="*/ 59 w 66"/>
              <a:gd name="T23" fmla="*/ 33 h 58"/>
              <a:gd name="T24" fmla="*/ 66 w 66"/>
              <a:gd name="T25" fmla="*/ 19 h 58"/>
              <a:gd name="T26" fmla="*/ 54 w 66"/>
              <a:gd name="T27" fmla="*/ 27 h 58"/>
              <a:gd name="T28" fmla="*/ 33 w 66"/>
              <a:gd name="T29" fmla="*/ 48 h 58"/>
              <a:gd name="T30" fmla="*/ 33 w 66"/>
              <a:gd name="T31" fmla="*/ 48 h 58"/>
              <a:gd name="T32" fmla="*/ 32 w 66"/>
              <a:gd name="T33" fmla="*/ 48 h 58"/>
              <a:gd name="T34" fmla="*/ 11 w 66"/>
              <a:gd name="T35" fmla="*/ 27 h 58"/>
              <a:gd name="T36" fmla="*/ 8 w 66"/>
              <a:gd name="T37" fmla="*/ 19 h 58"/>
              <a:gd name="T38" fmla="*/ 19 w 66"/>
              <a:gd name="T39" fmla="*/ 8 h 58"/>
              <a:gd name="T40" fmla="*/ 27 w 66"/>
              <a:gd name="T41" fmla="*/ 12 h 58"/>
              <a:gd name="T42" fmla="*/ 33 w 66"/>
              <a:gd name="T43" fmla="*/ 19 h 58"/>
              <a:gd name="T44" fmla="*/ 39 w 66"/>
              <a:gd name="T45" fmla="*/ 12 h 58"/>
              <a:gd name="T46" fmla="*/ 47 w 66"/>
              <a:gd name="T47" fmla="*/ 8 h 58"/>
              <a:gd name="T48" fmla="*/ 57 w 66"/>
              <a:gd name="T49" fmla="*/ 19 h 58"/>
              <a:gd name="T50" fmla="*/ 54 w 66"/>
              <a:gd name="T51" fmla="*/ 27 h 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66" h="58">
                <a:moveTo>
                  <a:pt x="66" y="19"/>
                </a:moveTo>
                <a:cubicBezTo>
                  <a:pt x="66" y="9"/>
                  <a:pt x="57" y="0"/>
                  <a:pt x="47" y="0"/>
                </a:cubicBezTo>
                <a:cubicBezTo>
                  <a:pt x="41" y="0"/>
                  <a:pt x="36" y="3"/>
                  <a:pt x="33" y="6"/>
                </a:cubicBezTo>
                <a:cubicBezTo>
                  <a:pt x="29" y="3"/>
                  <a:pt x="24" y="0"/>
                  <a:pt x="19" y="0"/>
                </a:cubicBezTo>
                <a:cubicBezTo>
                  <a:pt x="8" y="0"/>
                  <a:pt x="0" y="9"/>
                  <a:pt x="0" y="19"/>
                </a:cubicBezTo>
                <a:cubicBezTo>
                  <a:pt x="0" y="25"/>
                  <a:pt x="2" y="30"/>
                  <a:pt x="6" y="33"/>
                </a:cubicBezTo>
                <a:cubicBezTo>
                  <a:pt x="6" y="33"/>
                  <a:pt x="6" y="33"/>
                  <a:pt x="6" y="33"/>
                </a:cubicBezTo>
                <a:cubicBezTo>
                  <a:pt x="26" y="54"/>
                  <a:pt x="26" y="54"/>
                  <a:pt x="26" y="54"/>
                </a:cubicBezTo>
                <a:cubicBezTo>
                  <a:pt x="28" y="56"/>
                  <a:pt x="31" y="58"/>
                  <a:pt x="33" y="58"/>
                </a:cubicBezTo>
                <a:cubicBezTo>
                  <a:pt x="35" y="58"/>
                  <a:pt x="37" y="56"/>
                  <a:pt x="39" y="54"/>
                </a:cubicBezTo>
                <a:cubicBezTo>
                  <a:pt x="59" y="33"/>
                  <a:pt x="59" y="33"/>
                  <a:pt x="59" y="33"/>
                </a:cubicBezTo>
                <a:cubicBezTo>
                  <a:pt x="59" y="33"/>
                  <a:pt x="59" y="33"/>
                  <a:pt x="59" y="33"/>
                </a:cubicBezTo>
                <a:cubicBezTo>
                  <a:pt x="63" y="30"/>
                  <a:pt x="66" y="25"/>
                  <a:pt x="66" y="19"/>
                </a:cubicBezTo>
                <a:close/>
                <a:moveTo>
                  <a:pt x="54" y="27"/>
                </a:moveTo>
                <a:cubicBezTo>
                  <a:pt x="33" y="48"/>
                  <a:pt x="33" y="48"/>
                  <a:pt x="33" y="48"/>
                </a:cubicBezTo>
                <a:cubicBezTo>
                  <a:pt x="33" y="48"/>
                  <a:pt x="33" y="48"/>
                  <a:pt x="33" y="48"/>
                </a:cubicBezTo>
                <a:cubicBezTo>
                  <a:pt x="32" y="48"/>
                  <a:pt x="32" y="48"/>
                  <a:pt x="32" y="48"/>
                </a:cubicBezTo>
                <a:cubicBezTo>
                  <a:pt x="11" y="27"/>
                  <a:pt x="11" y="27"/>
                  <a:pt x="11" y="27"/>
                </a:cubicBezTo>
                <a:cubicBezTo>
                  <a:pt x="9" y="25"/>
                  <a:pt x="8" y="22"/>
                  <a:pt x="8" y="19"/>
                </a:cubicBezTo>
                <a:cubicBezTo>
                  <a:pt x="8" y="13"/>
                  <a:pt x="13" y="8"/>
                  <a:pt x="19" y="8"/>
                </a:cubicBezTo>
                <a:cubicBezTo>
                  <a:pt x="22" y="8"/>
                  <a:pt x="24" y="10"/>
                  <a:pt x="27" y="12"/>
                </a:cubicBezTo>
                <a:cubicBezTo>
                  <a:pt x="33" y="19"/>
                  <a:pt x="33" y="19"/>
                  <a:pt x="33" y="19"/>
                </a:cubicBezTo>
                <a:cubicBezTo>
                  <a:pt x="39" y="12"/>
                  <a:pt x="39" y="12"/>
                  <a:pt x="39" y="12"/>
                </a:cubicBezTo>
                <a:cubicBezTo>
                  <a:pt x="41" y="10"/>
                  <a:pt x="44" y="8"/>
                  <a:pt x="47" y="8"/>
                </a:cubicBezTo>
                <a:cubicBezTo>
                  <a:pt x="53" y="8"/>
                  <a:pt x="57" y="13"/>
                  <a:pt x="57" y="19"/>
                </a:cubicBezTo>
                <a:cubicBezTo>
                  <a:pt x="57" y="22"/>
                  <a:pt x="56" y="25"/>
                  <a:pt x="54" y="27"/>
                </a:cubicBezTo>
                <a:close/>
              </a:path>
            </a:pathLst>
          </a:custGeom>
          <a:solidFill>
            <a:sysClr val="window" lastClr="FFFFFF">
              <a:lumMod val="50000"/>
            </a:sysClr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>
              <a:defRPr/>
            </a:pPr>
            <a:endParaRPr lang="id-ID" sz="1000" kern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12" name="Freeform 201"/>
          <p:cNvSpPr/>
          <p:nvPr/>
        </p:nvSpPr>
        <p:spPr bwMode="auto">
          <a:xfrm>
            <a:off x="6423827" y="2890386"/>
            <a:ext cx="148062" cy="143663"/>
          </a:xfrm>
          <a:custGeom>
            <a:avLst/>
            <a:gdLst>
              <a:gd name="T0" fmla="*/ 39 w 62"/>
              <a:gd name="T1" fmla="*/ 42 h 60"/>
              <a:gd name="T2" fmla="*/ 37 w 62"/>
              <a:gd name="T3" fmla="*/ 38 h 60"/>
              <a:gd name="T4" fmla="*/ 43 w 62"/>
              <a:gd name="T5" fmla="*/ 27 h 60"/>
              <a:gd name="T6" fmla="*/ 44 w 62"/>
              <a:gd name="T7" fmla="*/ 19 h 60"/>
              <a:gd name="T8" fmla="*/ 31 w 62"/>
              <a:gd name="T9" fmla="*/ 0 h 60"/>
              <a:gd name="T10" fmla="*/ 18 w 62"/>
              <a:gd name="T11" fmla="*/ 19 h 60"/>
              <a:gd name="T12" fmla="*/ 20 w 62"/>
              <a:gd name="T13" fmla="*/ 27 h 60"/>
              <a:gd name="T14" fmla="*/ 25 w 62"/>
              <a:gd name="T15" fmla="*/ 38 h 60"/>
              <a:gd name="T16" fmla="*/ 23 w 62"/>
              <a:gd name="T17" fmla="*/ 42 h 60"/>
              <a:gd name="T18" fmla="*/ 0 w 62"/>
              <a:gd name="T19" fmla="*/ 60 h 60"/>
              <a:gd name="T20" fmla="*/ 31 w 62"/>
              <a:gd name="T21" fmla="*/ 60 h 60"/>
              <a:gd name="T22" fmla="*/ 62 w 62"/>
              <a:gd name="T23" fmla="*/ 60 h 60"/>
              <a:gd name="T24" fmla="*/ 39 w 62"/>
              <a:gd name="T25" fmla="*/ 42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62" h="60">
                <a:moveTo>
                  <a:pt x="39" y="42"/>
                </a:moveTo>
                <a:cubicBezTo>
                  <a:pt x="37" y="42"/>
                  <a:pt x="37" y="38"/>
                  <a:pt x="37" y="38"/>
                </a:cubicBezTo>
                <a:cubicBezTo>
                  <a:pt x="37" y="38"/>
                  <a:pt x="42" y="33"/>
                  <a:pt x="43" y="27"/>
                </a:cubicBezTo>
                <a:cubicBezTo>
                  <a:pt x="45" y="27"/>
                  <a:pt x="47" y="21"/>
                  <a:pt x="44" y="19"/>
                </a:cubicBezTo>
                <a:cubicBezTo>
                  <a:pt x="44" y="16"/>
                  <a:pt x="48" y="0"/>
                  <a:pt x="31" y="0"/>
                </a:cubicBezTo>
                <a:cubicBezTo>
                  <a:pt x="15" y="0"/>
                  <a:pt x="18" y="16"/>
                  <a:pt x="18" y="19"/>
                </a:cubicBezTo>
                <a:cubicBezTo>
                  <a:pt x="15" y="21"/>
                  <a:pt x="17" y="27"/>
                  <a:pt x="20" y="27"/>
                </a:cubicBezTo>
                <a:cubicBezTo>
                  <a:pt x="21" y="33"/>
                  <a:pt x="25" y="38"/>
                  <a:pt x="25" y="38"/>
                </a:cubicBezTo>
                <a:cubicBezTo>
                  <a:pt x="25" y="38"/>
                  <a:pt x="25" y="42"/>
                  <a:pt x="23" y="42"/>
                </a:cubicBezTo>
                <a:cubicBezTo>
                  <a:pt x="19" y="43"/>
                  <a:pt x="0" y="51"/>
                  <a:pt x="0" y="60"/>
                </a:cubicBezTo>
                <a:cubicBezTo>
                  <a:pt x="31" y="60"/>
                  <a:pt x="31" y="60"/>
                  <a:pt x="31" y="60"/>
                </a:cubicBezTo>
                <a:cubicBezTo>
                  <a:pt x="62" y="60"/>
                  <a:pt x="62" y="60"/>
                  <a:pt x="62" y="60"/>
                </a:cubicBezTo>
                <a:cubicBezTo>
                  <a:pt x="62" y="51"/>
                  <a:pt x="44" y="43"/>
                  <a:pt x="39" y="42"/>
                </a:cubicBezTo>
                <a:close/>
              </a:path>
            </a:pathLst>
          </a:custGeom>
          <a:solidFill>
            <a:sysClr val="window" lastClr="FFFFFF">
              <a:lumMod val="50000"/>
            </a:sysClr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>
              <a:defRPr/>
            </a:pPr>
            <a:endParaRPr lang="id-ID" sz="1000" kern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13" name="Freeform 224"/>
          <p:cNvSpPr>
            <a:spLocks noEditPoints="1"/>
          </p:cNvSpPr>
          <p:nvPr/>
        </p:nvSpPr>
        <p:spPr bwMode="auto">
          <a:xfrm>
            <a:off x="7146570" y="3062648"/>
            <a:ext cx="112878" cy="112878"/>
          </a:xfrm>
          <a:custGeom>
            <a:avLst/>
            <a:gdLst>
              <a:gd name="T0" fmla="*/ 3 w 47"/>
              <a:gd name="T1" fmla="*/ 0 h 47"/>
              <a:gd name="T2" fmla="*/ 21 w 47"/>
              <a:gd name="T3" fmla="*/ 0 h 47"/>
              <a:gd name="T4" fmla="*/ 21 w 47"/>
              <a:gd name="T5" fmla="*/ 3 h 47"/>
              <a:gd name="T6" fmla="*/ 3 w 47"/>
              <a:gd name="T7" fmla="*/ 3 h 47"/>
              <a:gd name="T8" fmla="*/ 3 w 47"/>
              <a:gd name="T9" fmla="*/ 0 h 47"/>
              <a:gd name="T10" fmla="*/ 26 w 47"/>
              <a:gd name="T11" fmla="*/ 0 h 47"/>
              <a:gd name="T12" fmla="*/ 44 w 47"/>
              <a:gd name="T13" fmla="*/ 0 h 47"/>
              <a:gd name="T14" fmla="*/ 44 w 47"/>
              <a:gd name="T15" fmla="*/ 3 h 47"/>
              <a:gd name="T16" fmla="*/ 26 w 47"/>
              <a:gd name="T17" fmla="*/ 3 h 47"/>
              <a:gd name="T18" fmla="*/ 26 w 47"/>
              <a:gd name="T19" fmla="*/ 0 h 47"/>
              <a:gd name="T20" fmla="*/ 43 w 47"/>
              <a:gd name="T21" fmla="*/ 15 h 47"/>
              <a:gd name="T22" fmla="*/ 41 w 47"/>
              <a:gd name="T23" fmla="*/ 15 h 47"/>
              <a:gd name="T24" fmla="*/ 41 w 47"/>
              <a:gd name="T25" fmla="*/ 3 h 47"/>
              <a:gd name="T26" fmla="*/ 29 w 47"/>
              <a:gd name="T27" fmla="*/ 3 h 47"/>
              <a:gd name="T28" fmla="*/ 29 w 47"/>
              <a:gd name="T29" fmla="*/ 15 h 47"/>
              <a:gd name="T30" fmla="*/ 18 w 47"/>
              <a:gd name="T31" fmla="*/ 15 h 47"/>
              <a:gd name="T32" fmla="*/ 18 w 47"/>
              <a:gd name="T33" fmla="*/ 3 h 47"/>
              <a:gd name="T34" fmla="*/ 6 w 47"/>
              <a:gd name="T35" fmla="*/ 3 h 47"/>
              <a:gd name="T36" fmla="*/ 6 w 47"/>
              <a:gd name="T37" fmla="*/ 15 h 47"/>
              <a:gd name="T38" fmla="*/ 4 w 47"/>
              <a:gd name="T39" fmla="*/ 15 h 47"/>
              <a:gd name="T40" fmla="*/ 0 w 47"/>
              <a:gd name="T41" fmla="*/ 18 h 47"/>
              <a:gd name="T42" fmla="*/ 0 w 47"/>
              <a:gd name="T43" fmla="*/ 44 h 47"/>
              <a:gd name="T44" fmla="*/ 4 w 47"/>
              <a:gd name="T45" fmla="*/ 47 h 47"/>
              <a:gd name="T46" fmla="*/ 17 w 47"/>
              <a:gd name="T47" fmla="*/ 47 h 47"/>
              <a:gd name="T48" fmla="*/ 21 w 47"/>
              <a:gd name="T49" fmla="*/ 44 h 47"/>
              <a:gd name="T50" fmla="*/ 21 w 47"/>
              <a:gd name="T51" fmla="*/ 27 h 47"/>
              <a:gd name="T52" fmla="*/ 26 w 47"/>
              <a:gd name="T53" fmla="*/ 27 h 47"/>
              <a:gd name="T54" fmla="*/ 26 w 47"/>
              <a:gd name="T55" fmla="*/ 44 h 47"/>
              <a:gd name="T56" fmla="*/ 30 w 47"/>
              <a:gd name="T57" fmla="*/ 47 h 47"/>
              <a:gd name="T58" fmla="*/ 43 w 47"/>
              <a:gd name="T59" fmla="*/ 47 h 47"/>
              <a:gd name="T60" fmla="*/ 47 w 47"/>
              <a:gd name="T61" fmla="*/ 44 h 47"/>
              <a:gd name="T62" fmla="*/ 47 w 47"/>
              <a:gd name="T63" fmla="*/ 18 h 47"/>
              <a:gd name="T64" fmla="*/ 43 w 47"/>
              <a:gd name="T65" fmla="*/ 15 h 47"/>
              <a:gd name="T66" fmla="*/ 16 w 47"/>
              <a:gd name="T67" fmla="*/ 44 h 47"/>
              <a:gd name="T68" fmla="*/ 5 w 47"/>
              <a:gd name="T69" fmla="*/ 44 h 47"/>
              <a:gd name="T70" fmla="*/ 3 w 47"/>
              <a:gd name="T71" fmla="*/ 42 h 47"/>
              <a:gd name="T72" fmla="*/ 5 w 47"/>
              <a:gd name="T73" fmla="*/ 41 h 47"/>
              <a:gd name="T74" fmla="*/ 16 w 47"/>
              <a:gd name="T75" fmla="*/ 41 h 47"/>
              <a:gd name="T76" fmla="*/ 18 w 47"/>
              <a:gd name="T77" fmla="*/ 42 h 47"/>
              <a:gd name="T78" fmla="*/ 16 w 47"/>
              <a:gd name="T79" fmla="*/ 44 h 47"/>
              <a:gd name="T80" fmla="*/ 25 w 47"/>
              <a:gd name="T81" fmla="*/ 24 h 47"/>
              <a:gd name="T82" fmla="*/ 22 w 47"/>
              <a:gd name="T83" fmla="*/ 24 h 47"/>
              <a:gd name="T84" fmla="*/ 21 w 47"/>
              <a:gd name="T85" fmla="*/ 22 h 47"/>
              <a:gd name="T86" fmla="*/ 22 w 47"/>
              <a:gd name="T87" fmla="*/ 21 h 47"/>
              <a:gd name="T88" fmla="*/ 25 w 47"/>
              <a:gd name="T89" fmla="*/ 21 h 47"/>
              <a:gd name="T90" fmla="*/ 26 w 47"/>
              <a:gd name="T91" fmla="*/ 22 h 47"/>
              <a:gd name="T92" fmla="*/ 25 w 47"/>
              <a:gd name="T93" fmla="*/ 24 h 47"/>
              <a:gd name="T94" fmla="*/ 42 w 47"/>
              <a:gd name="T95" fmla="*/ 44 h 47"/>
              <a:gd name="T96" fmla="*/ 31 w 47"/>
              <a:gd name="T97" fmla="*/ 44 h 47"/>
              <a:gd name="T98" fmla="*/ 29 w 47"/>
              <a:gd name="T99" fmla="*/ 42 h 47"/>
              <a:gd name="T100" fmla="*/ 31 w 47"/>
              <a:gd name="T101" fmla="*/ 41 h 47"/>
              <a:gd name="T102" fmla="*/ 42 w 47"/>
              <a:gd name="T103" fmla="*/ 41 h 47"/>
              <a:gd name="T104" fmla="*/ 44 w 47"/>
              <a:gd name="T105" fmla="*/ 42 h 47"/>
              <a:gd name="T106" fmla="*/ 42 w 47"/>
              <a:gd name="T107" fmla="*/ 44 h 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47" h="47">
                <a:moveTo>
                  <a:pt x="3" y="0"/>
                </a:moveTo>
                <a:cubicBezTo>
                  <a:pt x="21" y="0"/>
                  <a:pt x="21" y="0"/>
                  <a:pt x="21" y="0"/>
                </a:cubicBezTo>
                <a:cubicBezTo>
                  <a:pt x="21" y="3"/>
                  <a:pt x="21" y="3"/>
                  <a:pt x="21" y="3"/>
                </a:cubicBezTo>
                <a:cubicBezTo>
                  <a:pt x="3" y="3"/>
                  <a:pt x="3" y="3"/>
                  <a:pt x="3" y="3"/>
                </a:cubicBezTo>
                <a:lnTo>
                  <a:pt x="3" y="0"/>
                </a:lnTo>
                <a:close/>
                <a:moveTo>
                  <a:pt x="26" y="0"/>
                </a:moveTo>
                <a:cubicBezTo>
                  <a:pt x="44" y="0"/>
                  <a:pt x="44" y="0"/>
                  <a:pt x="44" y="0"/>
                </a:cubicBezTo>
                <a:cubicBezTo>
                  <a:pt x="44" y="3"/>
                  <a:pt x="44" y="3"/>
                  <a:pt x="44" y="3"/>
                </a:cubicBezTo>
                <a:cubicBezTo>
                  <a:pt x="26" y="3"/>
                  <a:pt x="26" y="3"/>
                  <a:pt x="26" y="3"/>
                </a:cubicBezTo>
                <a:lnTo>
                  <a:pt x="26" y="0"/>
                </a:lnTo>
                <a:close/>
                <a:moveTo>
                  <a:pt x="43" y="15"/>
                </a:moveTo>
                <a:cubicBezTo>
                  <a:pt x="41" y="15"/>
                  <a:pt x="41" y="15"/>
                  <a:pt x="41" y="15"/>
                </a:cubicBezTo>
                <a:cubicBezTo>
                  <a:pt x="41" y="3"/>
                  <a:pt x="41" y="3"/>
                  <a:pt x="41" y="3"/>
                </a:cubicBezTo>
                <a:cubicBezTo>
                  <a:pt x="29" y="3"/>
                  <a:pt x="29" y="3"/>
                  <a:pt x="29" y="3"/>
                </a:cubicBezTo>
                <a:cubicBezTo>
                  <a:pt x="29" y="15"/>
                  <a:pt x="29" y="15"/>
                  <a:pt x="29" y="15"/>
                </a:cubicBezTo>
                <a:cubicBezTo>
                  <a:pt x="18" y="15"/>
                  <a:pt x="18" y="15"/>
                  <a:pt x="18" y="15"/>
                </a:cubicBezTo>
                <a:cubicBezTo>
                  <a:pt x="18" y="3"/>
                  <a:pt x="18" y="3"/>
                  <a:pt x="18" y="3"/>
                </a:cubicBezTo>
                <a:cubicBezTo>
                  <a:pt x="6" y="3"/>
                  <a:pt x="6" y="3"/>
                  <a:pt x="6" y="3"/>
                </a:cubicBezTo>
                <a:cubicBezTo>
                  <a:pt x="6" y="15"/>
                  <a:pt x="6" y="15"/>
                  <a:pt x="6" y="15"/>
                </a:cubicBezTo>
                <a:cubicBezTo>
                  <a:pt x="4" y="15"/>
                  <a:pt x="4" y="15"/>
                  <a:pt x="4" y="15"/>
                </a:cubicBezTo>
                <a:cubicBezTo>
                  <a:pt x="2" y="15"/>
                  <a:pt x="0" y="16"/>
                  <a:pt x="0" y="18"/>
                </a:cubicBezTo>
                <a:cubicBezTo>
                  <a:pt x="0" y="44"/>
                  <a:pt x="0" y="44"/>
                  <a:pt x="0" y="44"/>
                </a:cubicBezTo>
                <a:cubicBezTo>
                  <a:pt x="0" y="45"/>
                  <a:pt x="2" y="47"/>
                  <a:pt x="4" y="47"/>
                </a:cubicBezTo>
                <a:cubicBezTo>
                  <a:pt x="17" y="47"/>
                  <a:pt x="17" y="47"/>
                  <a:pt x="17" y="47"/>
                </a:cubicBezTo>
                <a:cubicBezTo>
                  <a:pt x="19" y="47"/>
                  <a:pt x="21" y="45"/>
                  <a:pt x="21" y="44"/>
                </a:cubicBezTo>
                <a:cubicBezTo>
                  <a:pt x="21" y="27"/>
                  <a:pt x="21" y="27"/>
                  <a:pt x="21" y="27"/>
                </a:cubicBezTo>
                <a:cubicBezTo>
                  <a:pt x="26" y="27"/>
                  <a:pt x="26" y="27"/>
                  <a:pt x="26" y="27"/>
                </a:cubicBezTo>
                <a:cubicBezTo>
                  <a:pt x="26" y="44"/>
                  <a:pt x="26" y="44"/>
                  <a:pt x="26" y="44"/>
                </a:cubicBezTo>
                <a:cubicBezTo>
                  <a:pt x="26" y="45"/>
                  <a:pt x="28" y="47"/>
                  <a:pt x="30" y="47"/>
                </a:cubicBezTo>
                <a:cubicBezTo>
                  <a:pt x="43" y="47"/>
                  <a:pt x="43" y="47"/>
                  <a:pt x="43" y="47"/>
                </a:cubicBezTo>
                <a:cubicBezTo>
                  <a:pt x="45" y="47"/>
                  <a:pt x="47" y="45"/>
                  <a:pt x="47" y="44"/>
                </a:cubicBezTo>
                <a:cubicBezTo>
                  <a:pt x="47" y="18"/>
                  <a:pt x="47" y="18"/>
                  <a:pt x="47" y="18"/>
                </a:cubicBezTo>
                <a:cubicBezTo>
                  <a:pt x="47" y="16"/>
                  <a:pt x="45" y="15"/>
                  <a:pt x="43" y="15"/>
                </a:cubicBezTo>
                <a:close/>
                <a:moveTo>
                  <a:pt x="16" y="44"/>
                </a:moveTo>
                <a:cubicBezTo>
                  <a:pt x="5" y="44"/>
                  <a:pt x="5" y="44"/>
                  <a:pt x="5" y="44"/>
                </a:cubicBezTo>
                <a:cubicBezTo>
                  <a:pt x="4" y="44"/>
                  <a:pt x="3" y="43"/>
                  <a:pt x="3" y="42"/>
                </a:cubicBezTo>
                <a:cubicBezTo>
                  <a:pt x="3" y="42"/>
                  <a:pt x="4" y="41"/>
                  <a:pt x="5" y="41"/>
                </a:cubicBezTo>
                <a:cubicBezTo>
                  <a:pt x="16" y="41"/>
                  <a:pt x="16" y="41"/>
                  <a:pt x="16" y="41"/>
                </a:cubicBezTo>
                <a:cubicBezTo>
                  <a:pt x="17" y="41"/>
                  <a:pt x="18" y="42"/>
                  <a:pt x="18" y="42"/>
                </a:cubicBezTo>
                <a:cubicBezTo>
                  <a:pt x="18" y="43"/>
                  <a:pt x="17" y="44"/>
                  <a:pt x="16" y="44"/>
                </a:cubicBezTo>
                <a:close/>
                <a:moveTo>
                  <a:pt x="25" y="24"/>
                </a:moveTo>
                <a:cubicBezTo>
                  <a:pt x="22" y="24"/>
                  <a:pt x="22" y="24"/>
                  <a:pt x="22" y="24"/>
                </a:cubicBezTo>
                <a:cubicBezTo>
                  <a:pt x="21" y="24"/>
                  <a:pt x="21" y="23"/>
                  <a:pt x="21" y="22"/>
                </a:cubicBezTo>
                <a:cubicBezTo>
                  <a:pt x="21" y="21"/>
                  <a:pt x="21" y="21"/>
                  <a:pt x="22" y="21"/>
                </a:cubicBezTo>
                <a:cubicBezTo>
                  <a:pt x="25" y="21"/>
                  <a:pt x="25" y="21"/>
                  <a:pt x="25" y="21"/>
                </a:cubicBezTo>
                <a:cubicBezTo>
                  <a:pt x="26" y="21"/>
                  <a:pt x="26" y="21"/>
                  <a:pt x="26" y="22"/>
                </a:cubicBezTo>
                <a:cubicBezTo>
                  <a:pt x="26" y="23"/>
                  <a:pt x="26" y="24"/>
                  <a:pt x="25" y="24"/>
                </a:cubicBezTo>
                <a:close/>
                <a:moveTo>
                  <a:pt x="42" y="44"/>
                </a:moveTo>
                <a:cubicBezTo>
                  <a:pt x="31" y="44"/>
                  <a:pt x="31" y="44"/>
                  <a:pt x="31" y="44"/>
                </a:cubicBezTo>
                <a:cubicBezTo>
                  <a:pt x="30" y="44"/>
                  <a:pt x="29" y="43"/>
                  <a:pt x="29" y="42"/>
                </a:cubicBezTo>
                <a:cubicBezTo>
                  <a:pt x="29" y="42"/>
                  <a:pt x="30" y="41"/>
                  <a:pt x="31" y="41"/>
                </a:cubicBezTo>
                <a:cubicBezTo>
                  <a:pt x="42" y="41"/>
                  <a:pt x="42" y="41"/>
                  <a:pt x="42" y="41"/>
                </a:cubicBezTo>
                <a:cubicBezTo>
                  <a:pt x="43" y="41"/>
                  <a:pt x="44" y="42"/>
                  <a:pt x="44" y="42"/>
                </a:cubicBezTo>
                <a:cubicBezTo>
                  <a:pt x="44" y="43"/>
                  <a:pt x="43" y="44"/>
                  <a:pt x="42" y="44"/>
                </a:cubicBezTo>
                <a:close/>
              </a:path>
            </a:pathLst>
          </a:custGeom>
          <a:solidFill>
            <a:sysClr val="window" lastClr="FFFFFF">
              <a:lumMod val="50000"/>
            </a:sysClr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>
              <a:defRPr/>
            </a:pPr>
            <a:endParaRPr lang="id-ID" sz="1000" kern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14" name="Freeform 165"/>
          <p:cNvSpPr>
            <a:spLocks noEditPoints="1"/>
          </p:cNvSpPr>
          <p:nvPr/>
        </p:nvSpPr>
        <p:spPr bwMode="auto">
          <a:xfrm>
            <a:off x="8210597" y="3717929"/>
            <a:ext cx="177380" cy="199370"/>
          </a:xfrm>
          <a:custGeom>
            <a:avLst/>
            <a:gdLst>
              <a:gd name="T0" fmla="*/ 58 w 74"/>
              <a:gd name="T1" fmla="*/ 25 h 83"/>
              <a:gd name="T2" fmla="*/ 62 w 74"/>
              <a:gd name="T3" fmla="*/ 22 h 83"/>
              <a:gd name="T4" fmla="*/ 68 w 74"/>
              <a:gd name="T5" fmla="*/ 12 h 83"/>
              <a:gd name="T6" fmla="*/ 65 w 74"/>
              <a:gd name="T7" fmla="*/ 3 h 83"/>
              <a:gd name="T8" fmla="*/ 58 w 74"/>
              <a:gd name="T9" fmla="*/ 0 h 83"/>
              <a:gd name="T10" fmla="*/ 46 w 74"/>
              <a:gd name="T11" fmla="*/ 5 h 83"/>
              <a:gd name="T12" fmla="*/ 36 w 74"/>
              <a:gd name="T13" fmla="*/ 24 h 83"/>
              <a:gd name="T14" fmla="*/ 27 w 74"/>
              <a:gd name="T15" fmla="*/ 6 h 83"/>
              <a:gd name="T16" fmla="*/ 18 w 74"/>
              <a:gd name="T17" fmla="*/ 2 h 83"/>
              <a:gd name="T18" fmla="*/ 11 w 74"/>
              <a:gd name="T19" fmla="*/ 5 h 83"/>
              <a:gd name="T20" fmla="*/ 12 w 74"/>
              <a:gd name="T21" fmla="*/ 21 h 83"/>
              <a:gd name="T22" fmla="*/ 18 w 74"/>
              <a:gd name="T23" fmla="*/ 25 h 83"/>
              <a:gd name="T24" fmla="*/ 0 w 74"/>
              <a:gd name="T25" fmla="*/ 25 h 83"/>
              <a:gd name="T26" fmla="*/ 0 w 74"/>
              <a:gd name="T27" fmla="*/ 46 h 83"/>
              <a:gd name="T28" fmla="*/ 5 w 74"/>
              <a:gd name="T29" fmla="*/ 46 h 83"/>
              <a:gd name="T30" fmla="*/ 5 w 74"/>
              <a:gd name="T31" fmla="*/ 83 h 83"/>
              <a:gd name="T32" fmla="*/ 68 w 74"/>
              <a:gd name="T33" fmla="*/ 83 h 83"/>
              <a:gd name="T34" fmla="*/ 68 w 74"/>
              <a:gd name="T35" fmla="*/ 46 h 83"/>
              <a:gd name="T36" fmla="*/ 74 w 74"/>
              <a:gd name="T37" fmla="*/ 46 h 83"/>
              <a:gd name="T38" fmla="*/ 74 w 74"/>
              <a:gd name="T39" fmla="*/ 25 h 83"/>
              <a:gd name="T40" fmla="*/ 58 w 74"/>
              <a:gd name="T41" fmla="*/ 25 h 83"/>
              <a:gd name="T42" fmla="*/ 50 w 74"/>
              <a:gd name="T43" fmla="*/ 9 h 83"/>
              <a:gd name="T44" fmla="*/ 58 w 74"/>
              <a:gd name="T45" fmla="*/ 6 h 83"/>
              <a:gd name="T46" fmla="*/ 61 w 74"/>
              <a:gd name="T47" fmla="*/ 7 h 83"/>
              <a:gd name="T48" fmla="*/ 58 w 74"/>
              <a:gd name="T49" fmla="*/ 17 h 83"/>
              <a:gd name="T50" fmla="*/ 46 w 74"/>
              <a:gd name="T51" fmla="*/ 25 h 83"/>
              <a:gd name="T52" fmla="*/ 41 w 74"/>
              <a:gd name="T53" fmla="*/ 25 h 83"/>
              <a:gd name="T54" fmla="*/ 50 w 74"/>
              <a:gd name="T55" fmla="*/ 9 h 83"/>
              <a:gd name="T56" fmla="*/ 14 w 74"/>
              <a:gd name="T57" fmla="*/ 12 h 83"/>
              <a:gd name="T58" fmla="*/ 15 w 74"/>
              <a:gd name="T59" fmla="*/ 9 h 83"/>
              <a:gd name="T60" fmla="*/ 18 w 74"/>
              <a:gd name="T61" fmla="*/ 8 h 83"/>
              <a:gd name="T62" fmla="*/ 18 w 74"/>
              <a:gd name="T63" fmla="*/ 8 h 83"/>
              <a:gd name="T64" fmla="*/ 23 w 74"/>
              <a:gd name="T65" fmla="*/ 10 h 83"/>
              <a:gd name="T66" fmla="*/ 29 w 74"/>
              <a:gd name="T67" fmla="*/ 23 h 83"/>
              <a:gd name="T68" fmla="*/ 29 w 74"/>
              <a:gd name="T69" fmla="*/ 23 h 83"/>
              <a:gd name="T70" fmla="*/ 29 w 74"/>
              <a:gd name="T71" fmla="*/ 23 h 83"/>
              <a:gd name="T72" fmla="*/ 16 w 74"/>
              <a:gd name="T73" fmla="*/ 17 h 83"/>
              <a:gd name="T74" fmla="*/ 14 w 74"/>
              <a:gd name="T75" fmla="*/ 12 h 83"/>
              <a:gd name="T76" fmla="*/ 32 w 74"/>
              <a:gd name="T77" fmla="*/ 78 h 83"/>
              <a:gd name="T78" fmla="*/ 11 w 74"/>
              <a:gd name="T79" fmla="*/ 78 h 83"/>
              <a:gd name="T80" fmla="*/ 11 w 74"/>
              <a:gd name="T81" fmla="*/ 44 h 83"/>
              <a:gd name="T82" fmla="*/ 32 w 74"/>
              <a:gd name="T83" fmla="*/ 44 h 83"/>
              <a:gd name="T84" fmla="*/ 32 w 74"/>
              <a:gd name="T85" fmla="*/ 78 h 83"/>
              <a:gd name="T86" fmla="*/ 32 w 74"/>
              <a:gd name="T87" fmla="*/ 41 h 83"/>
              <a:gd name="T88" fmla="*/ 5 w 74"/>
              <a:gd name="T89" fmla="*/ 41 h 83"/>
              <a:gd name="T90" fmla="*/ 5 w 74"/>
              <a:gd name="T91" fmla="*/ 30 h 83"/>
              <a:gd name="T92" fmla="*/ 32 w 74"/>
              <a:gd name="T93" fmla="*/ 30 h 83"/>
              <a:gd name="T94" fmla="*/ 32 w 74"/>
              <a:gd name="T95" fmla="*/ 41 h 83"/>
              <a:gd name="T96" fmla="*/ 63 w 74"/>
              <a:gd name="T97" fmla="*/ 78 h 83"/>
              <a:gd name="T98" fmla="*/ 42 w 74"/>
              <a:gd name="T99" fmla="*/ 78 h 83"/>
              <a:gd name="T100" fmla="*/ 42 w 74"/>
              <a:gd name="T101" fmla="*/ 44 h 83"/>
              <a:gd name="T102" fmla="*/ 63 w 74"/>
              <a:gd name="T103" fmla="*/ 44 h 83"/>
              <a:gd name="T104" fmla="*/ 63 w 74"/>
              <a:gd name="T105" fmla="*/ 78 h 83"/>
              <a:gd name="T106" fmla="*/ 68 w 74"/>
              <a:gd name="T107" fmla="*/ 41 h 83"/>
              <a:gd name="T108" fmla="*/ 42 w 74"/>
              <a:gd name="T109" fmla="*/ 41 h 83"/>
              <a:gd name="T110" fmla="*/ 42 w 74"/>
              <a:gd name="T111" fmla="*/ 30 h 83"/>
              <a:gd name="T112" fmla="*/ 68 w 74"/>
              <a:gd name="T113" fmla="*/ 30 h 83"/>
              <a:gd name="T114" fmla="*/ 68 w 74"/>
              <a:gd name="T115" fmla="*/ 41 h 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74" h="83">
                <a:moveTo>
                  <a:pt x="58" y="25"/>
                </a:moveTo>
                <a:cubicBezTo>
                  <a:pt x="60" y="24"/>
                  <a:pt x="61" y="23"/>
                  <a:pt x="62" y="22"/>
                </a:cubicBezTo>
                <a:cubicBezTo>
                  <a:pt x="65" y="19"/>
                  <a:pt x="67" y="15"/>
                  <a:pt x="68" y="12"/>
                </a:cubicBezTo>
                <a:cubicBezTo>
                  <a:pt x="68" y="8"/>
                  <a:pt x="67" y="5"/>
                  <a:pt x="65" y="3"/>
                </a:cubicBezTo>
                <a:cubicBezTo>
                  <a:pt x="63" y="1"/>
                  <a:pt x="61" y="0"/>
                  <a:pt x="58" y="0"/>
                </a:cubicBezTo>
                <a:cubicBezTo>
                  <a:pt x="54" y="0"/>
                  <a:pt x="49" y="2"/>
                  <a:pt x="46" y="5"/>
                </a:cubicBezTo>
                <a:cubicBezTo>
                  <a:pt x="41" y="11"/>
                  <a:pt x="37" y="18"/>
                  <a:pt x="36" y="24"/>
                </a:cubicBezTo>
                <a:cubicBezTo>
                  <a:pt x="34" y="18"/>
                  <a:pt x="32" y="11"/>
                  <a:pt x="27" y="6"/>
                </a:cubicBezTo>
                <a:cubicBezTo>
                  <a:pt x="24" y="3"/>
                  <a:pt x="21" y="2"/>
                  <a:pt x="18" y="2"/>
                </a:cubicBezTo>
                <a:cubicBezTo>
                  <a:pt x="15" y="2"/>
                  <a:pt x="13" y="3"/>
                  <a:pt x="11" y="5"/>
                </a:cubicBezTo>
                <a:cubicBezTo>
                  <a:pt x="7" y="9"/>
                  <a:pt x="7" y="16"/>
                  <a:pt x="12" y="21"/>
                </a:cubicBezTo>
                <a:cubicBezTo>
                  <a:pt x="14" y="22"/>
                  <a:pt x="16" y="24"/>
                  <a:pt x="18" y="25"/>
                </a:cubicBezTo>
                <a:cubicBezTo>
                  <a:pt x="0" y="25"/>
                  <a:pt x="0" y="25"/>
                  <a:pt x="0" y="25"/>
                </a:cubicBezTo>
                <a:cubicBezTo>
                  <a:pt x="0" y="46"/>
                  <a:pt x="0" y="46"/>
                  <a:pt x="0" y="46"/>
                </a:cubicBezTo>
                <a:cubicBezTo>
                  <a:pt x="5" y="46"/>
                  <a:pt x="5" y="46"/>
                  <a:pt x="5" y="46"/>
                </a:cubicBezTo>
                <a:cubicBezTo>
                  <a:pt x="5" y="83"/>
                  <a:pt x="5" y="83"/>
                  <a:pt x="5" y="83"/>
                </a:cubicBezTo>
                <a:cubicBezTo>
                  <a:pt x="68" y="83"/>
                  <a:pt x="68" y="83"/>
                  <a:pt x="68" y="83"/>
                </a:cubicBezTo>
                <a:cubicBezTo>
                  <a:pt x="68" y="46"/>
                  <a:pt x="68" y="46"/>
                  <a:pt x="68" y="46"/>
                </a:cubicBezTo>
                <a:cubicBezTo>
                  <a:pt x="74" y="46"/>
                  <a:pt x="74" y="46"/>
                  <a:pt x="74" y="46"/>
                </a:cubicBezTo>
                <a:cubicBezTo>
                  <a:pt x="74" y="25"/>
                  <a:pt x="74" y="25"/>
                  <a:pt x="74" y="25"/>
                </a:cubicBezTo>
                <a:lnTo>
                  <a:pt x="58" y="25"/>
                </a:lnTo>
                <a:close/>
                <a:moveTo>
                  <a:pt x="50" y="9"/>
                </a:moveTo>
                <a:cubicBezTo>
                  <a:pt x="52" y="7"/>
                  <a:pt x="55" y="6"/>
                  <a:pt x="58" y="6"/>
                </a:cubicBezTo>
                <a:cubicBezTo>
                  <a:pt x="59" y="6"/>
                  <a:pt x="60" y="6"/>
                  <a:pt x="61" y="7"/>
                </a:cubicBezTo>
                <a:cubicBezTo>
                  <a:pt x="63" y="9"/>
                  <a:pt x="62" y="14"/>
                  <a:pt x="58" y="17"/>
                </a:cubicBezTo>
                <a:cubicBezTo>
                  <a:pt x="55" y="21"/>
                  <a:pt x="50" y="23"/>
                  <a:pt x="46" y="25"/>
                </a:cubicBezTo>
                <a:cubicBezTo>
                  <a:pt x="41" y="25"/>
                  <a:pt x="41" y="25"/>
                  <a:pt x="41" y="25"/>
                </a:cubicBezTo>
                <a:cubicBezTo>
                  <a:pt x="43" y="20"/>
                  <a:pt x="46" y="14"/>
                  <a:pt x="50" y="9"/>
                </a:cubicBezTo>
                <a:close/>
                <a:moveTo>
                  <a:pt x="14" y="12"/>
                </a:moveTo>
                <a:cubicBezTo>
                  <a:pt x="14" y="11"/>
                  <a:pt x="14" y="10"/>
                  <a:pt x="15" y="9"/>
                </a:cubicBezTo>
                <a:cubicBezTo>
                  <a:pt x="16" y="8"/>
                  <a:pt x="17" y="8"/>
                  <a:pt x="18" y="8"/>
                </a:cubicBezTo>
                <a:cubicBezTo>
                  <a:pt x="18" y="8"/>
                  <a:pt x="18" y="8"/>
                  <a:pt x="18" y="8"/>
                </a:cubicBezTo>
                <a:cubicBezTo>
                  <a:pt x="19" y="8"/>
                  <a:pt x="21" y="9"/>
                  <a:pt x="23" y="10"/>
                </a:cubicBezTo>
                <a:cubicBezTo>
                  <a:pt x="25" y="13"/>
                  <a:pt x="28" y="17"/>
                  <a:pt x="29" y="23"/>
                </a:cubicBezTo>
                <a:cubicBezTo>
                  <a:pt x="29" y="23"/>
                  <a:pt x="29" y="23"/>
                  <a:pt x="29" y="23"/>
                </a:cubicBezTo>
                <a:cubicBezTo>
                  <a:pt x="29" y="23"/>
                  <a:pt x="29" y="23"/>
                  <a:pt x="29" y="23"/>
                </a:cubicBezTo>
                <a:cubicBezTo>
                  <a:pt x="23" y="22"/>
                  <a:pt x="19" y="19"/>
                  <a:pt x="16" y="17"/>
                </a:cubicBezTo>
                <a:cubicBezTo>
                  <a:pt x="15" y="15"/>
                  <a:pt x="14" y="14"/>
                  <a:pt x="14" y="12"/>
                </a:cubicBezTo>
                <a:close/>
                <a:moveTo>
                  <a:pt x="32" y="78"/>
                </a:moveTo>
                <a:cubicBezTo>
                  <a:pt x="11" y="78"/>
                  <a:pt x="11" y="78"/>
                  <a:pt x="11" y="78"/>
                </a:cubicBezTo>
                <a:cubicBezTo>
                  <a:pt x="11" y="44"/>
                  <a:pt x="11" y="44"/>
                  <a:pt x="11" y="44"/>
                </a:cubicBezTo>
                <a:cubicBezTo>
                  <a:pt x="32" y="44"/>
                  <a:pt x="32" y="44"/>
                  <a:pt x="32" y="44"/>
                </a:cubicBezTo>
                <a:lnTo>
                  <a:pt x="32" y="78"/>
                </a:lnTo>
                <a:close/>
                <a:moveTo>
                  <a:pt x="32" y="41"/>
                </a:moveTo>
                <a:cubicBezTo>
                  <a:pt x="5" y="41"/>
                  <a:pt x="5" y="41"/>
                  <a:pt x="5" y="41"/>
                </a:cubicBezTo>
                <a:cubicBezTo>
                  <a:pt x="5" y="30"/>
                  <a:pt x="5" y="30"/>
                  <a:pt x="5" y="30"/>
                </a:cubicBezTo>
                <a:cubicBezTo>
                  <a:pt x="32" y="30"/>
                  <a:pt x="32" y="30"/>
                  <a:pt x="32" y="30"/>
                </a:cubicBezTo>
                <a:lnTo>
                  <a:pt x="32" y="41"/>
                </a:lnTo>
                <a:close/>
                <a:moveTo>
                  <a:pt x="63" y="78"/>
                </a:moveTo>
                <a:cubicBezTo>
                  <a:pt x="42" y="78"/>
                  <a:pt x="42" y="78"/>
                  <a:pt x="42" y="78"/>
                </a:cubicBezTo>
                <a:cubicBezTo>
                  <a:pt x="42" y="44"/>
                  <a:pt x="42" y="44"/>
                  <a:pt x="42" y="44"/>
                </a:cubicBezTo>
                <a:cubicBezTo>
                  <a:pt x="63" y="44"/>
                  <a:pt x="63" y="44"/>
                  <a:pt x="63" y="44"/>
                </a:cubicBezTo>
                <a:lnTo>
                  <a:pt x="63" y="78"/>
                </a:lnTo>
                <a:close/>
                <a:moveTo>
                  <a:pt x="68" y="41"/>
                </a:moveTo>
                <a:cubicBezTo>
                  <a:pt x="42" y="41"/>
                  <a:pt x="42" y="41"/>
                  <a:pt x="42" y="41"/>
                </a:cubicBezTo>
                <a:cubicBezTo>
                  <a:pt x="42" y="30"/>
                  <a:pt x="42" y="30"/>
                  <a:pt x="42" y="30"/>
                </a:cubicBezTo>
                <a:cubicBezTo>
                  <a:pt x="68" y="30"/>
                  <a:pt x="68" y="30"/>
                  <a:pt x="68" y="30"/>
                </a:cubicBezTo>
                <a:lnTo>
                  <a:pt x="68" y="41"/>
                </a:lnTo>
                <a:close/>
              </a:path>
            </a:pathLst>
          </a:custGeom>
          <a:solidFill>
            <a:srgbClr val="35669B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>
              <a:defRPr/>
            </a:pPr>
            <a:endParaRPr lang="id-ID" sz="1000" kern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15" name="Freeform 170"/>
          <p:cNvSpPr>
            <a:spLocks noEditPoints="1"/>
          </p:cNvSpPr>
          <p:nvPr/>
        </p:nvSpPr>
        <p:spPr bwMode="auto">
          <a:xfrm>
            <a:off x="8129970" y="3282542"/>
            <a:ext cx="227224" cy="197904"/>
          </a:xfrm>
          <a:custGeom>
            <a:avLst/>
            <a:gdLst>
              <a:gd name="T0" fmla="*/ 95 w 95"/>
              <a:gd name="T1" fmla="*/ 34 h 83"/>
              <a:gd name="T2" fmla="*/ 83 w 95"/>
              <a:gd name="T3" fmla="*/ 0 h 83"/>
              <a:gd name="T4" fmla="*/ 83 w 95"/>
              <a:gd name="T5" fmla="*/ 0 h 83"/>
              <a:gd name="T6" fmla="*/ 75 w 95"/>
              <a:gd name="T7" fmla="*/ 0 h 83"/>
              <a:gd name="T8" fmla="*/ 31 w 95"/>
              <a:gd name="T9" fmla="*/ 19 h 83"/>
              <a:gd name="T10" fmla="*/ 30 w 95"/>
              <a:gd name="T11" fmla="*/ 34 h 83"/>
              <a:gd name="T12" fmla="*/ 31 w 95"/>
              <a:gd name="T13" fmla="*/ 49 h 83"/>
              <a:gd name="T14" fmla="*/ 75 w 95"/>
              <a:gd name="T15" fmla="*/ 68 h 83"/>
              <a:gd name="T16" fmla="*/ 83 w 95"/>
              <a:gd name="T17" fmla="*/ 68 h 83"/>
              <a:gd name="T18" fmla="*/ 83 w 95"/>
              <a:gd name="T19" fmla="*/ 68 h 83"/>
              <a:gd name="T20" fmla="*/ 95 w 95"/>
              <a:gd name="T21" fmla="*/ 34 h 83"/>
              <a:gd name="T22" fmla="*/ 80 w 95"/>
              <a:gd name="T23" fmla="*/ 63 h 83"/>
              <a:gd name="T24" fmla="*/ 78 w 95"/>
              <a:gd name="T25" fmla="*/ 61 h 83"/>
              <a:gd name="T26" fmla="*/ 75 w 95"/>
              <a:gd name="T27" fmla="*/ 55 h 83"/>
              <a:gd name="T28" fmla="*/ 71 w 95"/>
              <a:gd name="T29" fmla="*/ 34 h 83"/>
              <a:gd name="T30" fmla="*/ 75 w 95"/>
              <a:gd name="T31" fmla="*/ 13 h 83"/>
              <a:gd name="T32" fmla="*/ 78 w 95"/>
              <a:gd name="T33" fmla="*/ 7 h 83"/>
              <a:gd name="T34" fmla="*/ 80 w 95"/>
              <a:gd name="T35" fmla="*/ 5 h 83"/>
              <a:gd name="T36" fmla="*/ 83 w 95"/>
              <a:gd name="T37" fmla="*/ 7 h 83"/>
              <a:gd name="T38" fmla="*/ 86 w 95"/>
              <a:gd name="T39" fmla="*/ 13 h 83"/>
              <a:gd name="T40" fmla="*/ 89 w 95"/>
              <a:gd name="T41" fmla="*/ 34 h 83"/>
              <a:gd name="T42" fmla="*/ 86 w 95"/>
              <a:gd name="T43" fmla="*/ 55 h 83"/>
              <a:gd name="T44" fmla="*/ 83 w 95"/>
              <a:gd name="T45" fmla="*/ 61 h 83"/>
              <a:gd name="T46" fmla="*/ 80 w 95"/>
              <a:gd name="T47" fmla="*/ 63 h 83"/>
              <a:gd name="T48" fmla="*/ 24 w 95"/>
              <a:gd name="T49" fmla="*/ 34 h 83"/>
              <a:gd name="T50" fmla="*/ 25 w 95"/>
              <a:gd name="T51" fmla="*/ 20 h 83"/>
              <a:gd name="T52" fmla="*/ 12 w 95"/>
              <a:gd name="T53" fmla="*/ 21 h 83"/>
              <a:gd name="T54" fmla="*/ 5 w 95"/>
              <a:gd name="T55" fmla="*/ 21 h 83"/>
              <a:gd name="T56" fmla="*/ 0 w 95"/>
              <a:gd name="T57" fmla="*/ 30 h 83"/>
              <a:gd name="T58" fmla="*/ 0 w 95"/>
              <a:gd name="T59" fmla="*/ 38 h 83"/>
              <a:gd name="T60" fmla="*/ 5 w 95"/>
              <a:gd name="T61" fmla="*/ 47 h 83"/>
              <a:gd name="T62" fmla="*/ 12 w 95"/>
              <a:gd name="T63" fmla="*/ 47 h 83"/>
              <a:gd name="T64" fmla="*/ 25 w 95"/>
              <a:gd name="T65" fmla="*/ 48 h 83"/>
              <a:gd name="T66" fmla="*/ 24 w 95"/>
              <a:gd name="T67" fmla="*/ 34 h 83"/>
              <a:gd name="T68" fmla="*/ 34 w 95"/>
              <a:gd name="T69" fmla="*/ 54 h 83"/>
              <a:gd name="T70" fmla="*/ 23 w 95"/>
              <a:gd name="T71" fmla="*/ 51 h 83"/>
              <a:gd name="T72" fmla="*/ 30 w 95"/>
              <a:gd name="T73" fmla="*/ 81 h 83"/>
              <a:gd name="T74" fmla="*/ 34 w 95"/>
              <a:gd name="T75" fmla="*/ 83 h 83"/>
              <a:gd name="T76" fmla="*/ 44 w 95"/>
              <a:gd name="T77" fmla="*/ 78 h 83"/>
              <a:gd name="T78" fmla="*/ 46 w 95"/>
              <a:gd name="T79" fmla="*/ 75 h 83"/>
              <a:gd name="T80" fmla="*/ 34 w 95"/>
              <a:gd name="T81" fmla="*/ 54 h 83"/>
              <a:gd name="T82" fmla="*/ 80 w 95"/>
              <a:gd name="T83" fmla="*/ 45 h 83"/>
              <a:gd name="T84" fmla="*/ 79 w 95"/>
              <a:gd name="T85" fmla="*/ 45 h 83"/>
              <a:gd name="T86" fmla="*/ 78 w 95"/>
              <a:gd name="T87" fmla="*/ 42 h 83"/>
              <a:gd name="T88" fmla="*/ 77 w 95"/>
              <a:gd name="T89" fmla="*/ 34 h 83"/>
              <a:gd name="T90" fmla="*/ 78 w 95"/>
              <a:gd name="T91" fmla="*/ 26 h 83"/>
              <a:gd name="T92" fmla="*/ 79 w 95"/>
              <a:gd name="T93" fmla="*/ 24 h 83"/>
              <a:gd name="T94" fmla="*/ 80 w 95"/>
              <a:gd name="T95" fmla="*/ 23 h 83"/>
              <a:gd name="T96" fmla="*/ 81 w 95"/>
              <a:gd name="T97" fmla="*/ 24 h 83"/>
              <a:gd name="T98" fmla="*/ 82 w 95"/>
              <a:gd name="T99" fmla="*/ 26 h 83"/>
              <a:gd name="T100" fmla="*/ 84 w 95"/>
              <a:gd name="T101" fmla="*/ 34 h 83"/>
              <a:gd name="T102" fmla="*/ 82 w 95"/>
              <a:gd name="T103" fmla="*/ 42 h 83"/>
              <a:gd name="T104" fmla="*/ 81 w 95"/>
              <a:gd name="T105" fmla="*/ 45 h 83"/>
              <a:gd name="T106" fmla="*/ 80 w 95"/>
              <a:gd name="T107" fmla="*/ 45 h 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95" h="83">
                <a:moveTo>
                  <a:pt x="95" y="34"/>
                </a:moveTo>
                <a:cubicBezTo>
                  <a:pt x="95" y="15"/>
                  <a:pt x="90" y="0"/>
                  <a:pt x="83" y="0"/>
                </a:cubicBezTo>
                <a:cubicBezTo>
                  <a:pt x="83" y="0"/>
                  <a:pt x="83" y="0"/>
                  <a:pt x="83" y="0"/>
                </a:cubicBezTo>
                <a:cubicBezTo>
                  <a:pt x="75" y="0"/>
                  <a:pt x="75" y="0"/>
                  <a:pt x="75" y="0"/>
                </a:cubicBezTo>
                <a:cubicBezTo>
                  <a:pt x="75" y="0"/>
                  <a:pt x="57" y="14"/>
                  <a:pt x="31" y="19"/>
                </a:cubicBezTo>
                <a:cubicBezTo>
                  <a:pt x="31" y="23"/>
                  <a:pt x="30" y="28"/>
                  <a:pt x="30" y="34"/>
                </a:cubicBezTo>
                <a:cubicBezTo>
                  <a:pt x="30" y="40"/>
                  <a:pt x="31" y="45"/>
                  <a:pt x="31" y="49"/>
                </a:cubicBezTo>
                <a:cubicBezTo>
                  <a:pt x="57" y="54"/>
                  <a:pt x="75" y="68"/>
                  <a:pt x="75" y="68"/>
                </a:cubicBezTo>
                <a:cubicBezTo>
                  <a:pt x="83" y="68"/>
                  <a:pt x="83" y="68"/>
                  <a:pt x="83" y="68"/>
                </a:cubicBezTo>
                <a:cubicBezTo>
                  <a:pt x="83" y="68"/>
                  <a:pt x="83" y="68"/>
                  <a:pt x="83" y="68"/>
                </a:cubicBezTo>
                <a:cubicBezTo>
                  <a:pt x="90" y="68"/>
                  <a:pt x="95" y="53"/>
                  <a:pt x="95" y="34"/>
                </a:cubicBezTo>
                <a:close/>
                <a:moveTo>
                  <a:pt x="80" y="63"/>
                </a:moveTo>
                <a:cubicBezTo>
                  <a:pt x="79" y="63"/>
                  <a:pt x="78" y="62"/>
                  <a:pt x="78" y="61"/>
                </a:cubicBezTo>
                <a:cubicBezTo>
                  <a:pt x="77" y="60"/>
                  <a:pt x="76" y="58"/>
                  <a:pt x="75" y="55"/>
                </a:cubicBezTo>
                <a:cubicBezTo>
                  <a:pt x="73" y="50"/>
                  <a:pt x="71" y="42"/>
                  <a:pt x="71" y="34"/>
                </a:cubicBezTo>
                <a:cubicBezTo>
                  <a:pt x="71" y="26"/>
                  <a:pt x="73" y="18"/>
                  <a:pt x="75" y="13"/>
                </a:cubicBezTo>
                <a:cubicBezTo>
                  <a:pt x="76" y="10"/>
                  <a:pt x="77" y="8"/>
                  <a:pt x="78" y="7"/>
                </a:cubicBezTo>
                <a:cubicBezTo>
                  <a:pt x="78" y="6"/>
                  <a:pt x="79" y="5"/>
                  <a:pt x="80" y="5"/>
                </a:cubicBezTo>
                <a:cubicBezTo>
                  <a:pt x="81" y="5"/>
                  <a:pt x="82" y="6"/>
                  <a:pt x="83" y="7"/>
                </a:cubicBezTo>
                <a:cubicBezTo>
                  <a:pt x="84" y="8"/>
                  <a:pt x="85" y="10"/>
                  <a:pt x="86" y="13"/>
                </a:cubicBezTo>
                <a:cubicBezTo>
                  <a:pt x="88" y="18"/>
                  <a:pt x="89" y="26"/>
                  <a:pt x="89" y="34"/>
                </a:cubicBezTo>
                <a:cubicBezTo>
                  <a:pt x="89" y="42"/>
                  <a:pt x="88" y="50"/>
                  <a:pt x="86" y="55"/>
                </a:cubicBezTo>
                <a:cubicBezTo>
                  <a:pt x="85" y="58"/>
                  <a:pt x="84" y="60"/>
                  <a:pt x="83" y="61"/>
                </a:cubicBezTo>
                <a:cubicBezTo>
                  <a:pt x="82" y="62"/>
                  <a:pt x="81" y="63"/>
                  <a:pt x="80" y="63"/>
                </a:cubicBezTo>
                <a:close/>
                <a:moveTo>
                  <a:pt x="24" y="34"/>
                </a:moveTo>
                <a:cubicBezTo>
                  <a:pt x="24" y="29"/>
                  <a:pt x="24" y="25"/>
                  <a:pt x="25" y="20"/>
                </a:cubicBezTo>
                <a:cubicBezTo>
                  <a:pt x="20" y="21"/>
                  <a:pt x="16" y="21"/>
                  <a:pt x="12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8"/>
                  <a:pt x="0" y="38"/>
                  <a:pt x="0" y="38"/>
                </a:cubicBezTo>
                <a:cubicBezTo>
                  <a:pt x="5" y="47"/>
                  <a:pt x="5" y="47"/>
                  <a:pt x="5" y="47"/>
                </a:cubicBezTo>
                <a:cubicBezTo>
                  <a:pt x="5" y="47"/>
                  <a:pt x="5" y="47"/>
                  <a:pt x="12" y="47"/>
                </a:cubicBezTo>
                <a:cubicBezTo>
                  <a:pt x="16" y="47"/>
                  <a:pt x="20" y="47"/>
                  <a:pt x="25" y="48"/>
                </a:cubicBezTo>
                <a:cubicBezTo>
                  <a:pt x="24" y="43"/>
                  <a:pt x="24" y="39"/>
                  <a:pt x="24" y="34"/>
                </a:cubicBezTo>
                <a:close/>
                <a:moveTo>
                  <a:pt x="34" y="54"/>
                </a:moveTo>
                <a:cubicBezTo>
                  <a:pt x="23" y="51"/>
                  <a:pt x="23" y="51"/>
                  <a:pt x="23" y="51"/>
                </a:cubicBezTo>
                <a:cubicBezTo>
                  <a:pt x="30" y="81"/>
                  <a:pt x="30" y="81"/>
                  <a:pt x="30" y="81"/>
                </a:cubicBezTo>
                <a:cubicBezTo>
                  <a:pt x="31" y="83"/>
                  <a:pt x="32" y="83"/>
                  <a:pt x="34" y="83"/>
                </a:cubicBezTo>
                <a:cubicBezTo>
                  <a:pt x="44" y="78"/>
                  <a:pt x="44" y="78"/>
                  <a:pt x="44" y="78"/>
                </a:cubicBezTo>
                <a:cubicBezTo>
                  <a:pt x="46" y="78"/>
                  <a:pt x="47" y="76"/>
                  <a:pt x="46" y="75"/>
                </a:cubicBezTo>
                <a:lnTo>
                  <a:pt x="34" y="54"/>
                </a:lnTo>
                <a:close/>
                <a:moveTo>
                  <a:pt x="80" y="45"/>
                </a:moveTo>
                <a:cubicBezTo>
                  <a:pt x="80" y="45"/>
                  <a:pt x="80" y="45"/>
                  <a:pt x="79" y="45"/>
                </a:cubicBezTo>
                <a:cubicBezTo>
                  <a:pt x="79" y="44"/>
                  <a:pt x="79" y="43"/>
                  <a:pt x="78" y="42"/>
                </a:cubicBezTo>
                <a:cubicBezTo>
                  <a:pt x="77" y="40"/>
                  <a:pt x="77" y="37"/>
                  <a:pt x="77" y="34"/>
                </a:cubicBezTo>
                <a:cubicBezTo>
                  <a:pt x="77" y="31"/>
                  <a:pt x="77" y="28"/>
                  <a:pt x="78" y="26"/>
                </a:cubicBezTo>
                <a:cubicBezTo>
                  <a:pt x="79" y="25"/>
                  <a:pt x="79" y="24"/>
                  <a:pt x="79" y="24"/>
                </a:cubicBezTo>
                <a:cubicBezTo>
                  <a:pt x="80" y="23"/>
                  <a:pt x="80" y="23"/>
                  <a:pt x="80" y="23"/>
                </a:cubicBezTo>
                <a:cubicBezTo>
                  <a:pt x="81" y="23"/>
                  <a:pt x="81" y="23"/>
                  <a:pt x="81" y="24"/>
                </a:cubicBezTo>
                <a:cubicBezTo>
                  <a:pt x="82" y="24"/>
                  <a:pt x="82" y="25"/>
                  <a:pt x="82" y="26"/>
                </a:cubicBezTo>
                <a:cubicBezTo>
                  <a:pt x="83" y="28"/>
                  <a:pt x="84" y="31"/>
                  <a:pt x="84" y="34"/>
                </a:cubicBezTo>
                <a:cubicBezTo>
                  <a:pt x="84" y="37"/>
                  <a:pt x="83" y="40"/>
                  <a:pt x="82" y="42"/>
                </a:cubicBezTo>
                <a:cubicBezTo>
                  <a:pt x="82" y="43"/>
                  <a:pt x="82" y="44"/>
                  <a:pt x="81" y="45"/>
                </a:cubicBezTo>
                <a:cubicBezTo>
                  <a:pt x="81" y="45"/>
                  <a:pt x="81" y="45"/>
                  <a:pt x="80" y="45"/>
                </a:cubicBezTo>
                <a:close/>
              </a:path>
            </a:pathLst>
          </a:custGeom>
          <a:solidFill>
            <a:srgbClr val="35669B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>
              <a:defRPr/>
            </a:pPr>
            <a:endParaRPr lang="id-ID" sz="1000" kern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16" name="Freeform 173"/>
          <p:cNvSpPr/>
          <p:nvPr/>
        </p:nvSpPr>
        <p:spPr bwMode="auto">
          <a:xfrm>
            <a:off x="7880758" y="3585993"/>
            <a:ext cx="177380" cy="177380"/>
          </a:xfrm>
          <a:custGeom>
            <a:avLst/>
            <a:gdLst>
              <a:gd name="T0" fmla="*/ 60 w 121"/>
              <a:gd name="T1" fmla="*/ 121 h 121"/>
              <a:gd name="T2" fmla="*/ 121 w 121"/>
              <a:gd name="T3" fmla="*/ 61 h 121"/>
              <a:gd name="T4" fmla="*/ 83 w 121"/>
              <a:gd name="T5" fmla="*/ 61 h 121"/>
              <a:gd name="T6" fmla="*/ 83 w 121"/>
              <a:gd name="T7" fmla="*/ 0 h 121"/>
              <a:gd name="T8" fmla="*/ 37 w 121"/>
              <a:gd name="T9" fmla="*/ 0 h 121"/>
              <a:gd name="T10" fmla="*/ 37 w 121"/>
              <a:gd name="T11" fmla="*/ 61 h 121"/>
              <a:gd name="T12" fmla="*/ 0 w 121"/>
              <a:gd name="T13" fmla="*/ 61 h 121"/>
              <a:gd name="T14" fmla="*/ 60 w 121"/>
              <a:gd name="T15" fmla="*/ 121 h 1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21" h="121">
                <a:moveTo>
                  <a:pt x="60" y="121"/>
                </a:moveTo>
                <a:lnTo>
                  <a:pt x="121" y="61"/>
                </a:lnTo>
                <a:lnTo>
                  <a:pt x="83" y="61"/>
                </a:lnTo>
                <a:lnTo>
                  <a:pt x="83" y="0"/>
                </a:lnTo>
                <a:lnTo>
                  <a:pt x="37" y="0"/>
                </a:lnTo>
                <a:lnTo>
                  <a:pt x="37" y="61"/>
                </a:lnTo>
                <a:lnTo>
                  <a:pt x="0" y="61"/>
                </a:lnTo>
                <a:lnTo>
                  <a:pt x="60" y="121"/>
                </a:lnTo>
                <a:close/>
              </a:path>
            </a:pathLst>
          </a:custGeom>
          <a:solidFill>
            <a:sysClr val="window" lastClr="FFFFFF">
              <a:lumMod val="50000"/>
            </a:sys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pPr>
              <a:defRPr/>
            </a:pPr>
            <a:endParaRPr lang="id-ID" sz="1000" kern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17" name="Freeform 176"/>
          <p:cNvSpPr>
            <a:spLocks noEditPoints="1"/>
          </p:cNvSpPr>
          <p:nvPr/>
        </p:nvSpPr>
        <p:spPr bwMode="auto">
          <a:xfrm>
            <a:off x="7484951" y="4733835"/>
            <a:ext cx="153926" cy="114344"/>
          </a:xfrm>
          <a:custGeom>
            <a:avLst/>
            <a:gdLst>
              <a:gd name="T0" fmla="*/ 56 w 64"/>
              <a:gd name="T1" fmla="*/ 8 h 48"/>
              <a:gd name="T2" fmla="*/ 56 w 64"/>
              <a:gd name="T3" fmla="*/ 0 h 48"/>
              <a:gd name="T4" fmla="*/ 0 w 64"/>
              <a:gd name="T5" fmla="*/ 0 h 48"/>
              <a:gd name="T6" fmla="*/ 0 w 64"/>
              <a:gd name="T7" fmla="*/ 44 h 48"/>
              <a:gd name="T8" fmla="*/ 4 w 64"/>
              <a:gd name="T9" fmla="*/ 48 h 48"/>
              <a:gd name="T10" fmla="*/ 58 w 64"/>
              <a:gd name="T11" fmla="*/ 48 h 48"/>
              <a:gd name="T12" fmla="*/ 64 w 64"/>
              <a:gd name="T13" fmla="*/ 42 h 48"/>
              <a:gd name="T14" fmla="*/ 64 w 64"/>
              <a:gd name="T15" fmla="*/ 8 h 48"/>
              <a:gd name="T16" fmla="*/ 56 w 64"/>
              <a:gd name="T17" fmla="*/ 8 h 48"/>
              <a:gd name="T18" fmla="*/ 52 w 64"/>
              <a:gd name="T19" fmla="*/ 44 h 48"/>
              <a:gd name="T20" fmla="*/ 4 w 64"/>
              <a:gd name="T21" fmla="*/ 44 h 48"/>
              <a:gd name="T22" fmla="*/ 4 w 64"/>
              <a:gd name="T23" fmla="*/ 4 h 48"/>
              <a:gd name="T24" fmla="*/ 52 w 64"/>
              <a:gd name="T25" fmla="*/ 4 h 48"/>
              <a:gd name="T26" fmla="*/ 52 w 64"/>
              <a:gd name="T27" fmla="*/ 44 h 48"/>
              <a:gd name="T28" fmla="*/ 8 w 64"/>
              <a:gd name="T29" fmla="*/ 12 h 48"/>
              <a:gd name="T30" fmla="*/ 48 w 64"/>
              <a:gd name="T31" fmla="*/ 12 h 48"/>
              <a:gd name="T32" fmla="*/ 48 w 64"/>
              <a:gd name="T33" fmla="*/ 16 h 48"/>
              <a:gd name="T34" fmla="*/ 8 w 64"/>
              <a:gd name="T35" fmla="*/ 16 h 48"/>
              <a:gd name="T36" fmla="*/ 8 w 64"/>
              <a:gd name="T37" fmla="*/ 12 h 48"/>
              <a:gd name="T38" fmla="*/ 32 w 64"/>
              <a:gd name="T39" fmla="*/ 20 h 48"/>
              <a:gd name="T40" fmla="*/ 48 w 64"/>
              <a:gd name="T41" fmla="*/ 20 h 48"/>
              <a:gd name="T42" fmla="*/ 48 w 64"/>
              <a:gd name="T43" fmla="*/ 24 h 48"/>
              <a:gd name="T44" fmla="*/ 32 w 64"/>
              <a:gd name="T45" fmla="*/ 24 h 48"/>
              <a:gd name="T46" fmla="*/ 32 w 64"/>
              <a:gd name="T47" fmla="*/ 20 h 48"/>
              <a:gd name="T48" fmla="*/ 32 w 64"/>
              <a:gd name="T49" fmla="*/ 28 h 48"/>
              <a:gd name="T50" fmla="*/ 48 w 64"/>
              <a:gd name="T51" fmla="*/ 28 h 48"/>
              <a:gd name="T52" fmla="*/ 48 w 64"/>
              <a:gd name="T53" fmla="*/ 32 h 48"/>
              <a:gd name="T54" fmla="*/ 32 w 64"/>
              <a:gd name="T55" fmla="*/ 32 h 48"/>
              <a:gd name="T56" fmla="*/ 32 w 64"/>
              <a:gd name="T57" fmla="*/ 28 h 48"/>
              <a:gd name="T58" fmla="*/ 32 w 64"/>
              <a:gd name="T59" fmla="*/ 36 h 48"/>
              <a:gd name="T60" fmla="*/ 44 w 64"/>
              <a:gd name="T61" fmla="*/ 36 h 48"/>
              <a:gd name="T62" fmla="*/ 44 w 64"/>
              <a:gd name="T63" fmla="*/ 40 h 48"/>
              <a:gd name="T64" fmla="*/ 32 w 64"/>
              <a:gd name="T65" fmla="*/ 40 h 48"/>
              <a:gd name="T66" fmla="*/ 32 w 64"/>
              <a:gd name="T67" fmla="*/ 36 h 48"/>
              <a:gd name="T68" fmla="*/ 8 w 64"/>
              <a:gd name="T69" fmla="*/ 20 h 48"/>
              <a:gd name="T70" fmla="*/ 28 w 64"/>
              <a:gd name="T71" fmla="*/ 20 h 48"/>
              <a:gd name="T72" fmla="*/ 28 w 64"/>
              <a:gd name="T73" fmla="*/ 40 h 48"/>
              <a:gd name="T74" fmla="*/ 8 w 64"/>
              <a:gd name="T75" fmla="*/ 40 h 48"/>
              <a:gd name="T76" fmla="*/ 8 w 64"/>
              <a:gd name="T77" fmla="*/ 20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64" h="48">
                <a:moveTo>
                  <a:pt x="56" y="8"/>
                </a:moveTo>
                <a:cubicBezTo>
                  <a:pt x="56" y="0"/>
                  <a:pt x="56" y="0"/>
                  <a:pt x="56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44"/>
                  <a:pt x="0" y="44"/>
                  <a:pt x="0" y="44"/>
                </a:cubicBezTo>
                <a:cubicBezTo>
                  <a:pt x="0" y="46"/>
                  <a:pt x="2" y="48"/>
                  <a:pt x="4" y="48"/>
                </a:cubicBezTo>
                <a:cubicBezTo>
                  <a:pt x="58" y="48"/>
                  <a:pt x="58" y="48"/>
                  <a:pt x="58" y="48"/>
                </a:cubicBezTo>
                <a:cubicBezTo>
                  <a:pt x="61" y="48"/>
                  <a:pt x="64" y="45"/>
                  <a:pt x="64" y="42"/>
                </a:cubicBezTo>
                <a:cubicBezTo>
                  <a:pt x="64" y="8"/>
                  <a:pt x="64" y="8"/>
                  <a:pt x="64" y="8"/>
                </a:cubicBezTo>
                <a:lnTo>
                  <a:pt x="56" y="8"/>
                </a:lnTo>
                <a:close/>
                <a:moveTo>
                  <a:pt x="52" y="44"/>
                </a:moveTo>
                <a:cubicBezTo>
                  <a:pt x="4" y="44"/>
                  <a:pt x="4" y="44"/>
                  <a:pt x="4" y="44"/>
                </a:cubicBezTo>
                <a:cubicBezTo>
                  <a:pt x="4" y="4"/>
                  <a:pt x="4" y="4"/>
                  <a:pt x="4" y="4"/>
                </a:cubicBezTo>
                <a:cubicBezTo>
                  <a:pt x="52" y="4"/>
                  <a:pt x="52" y="4"/>
                  <a:pt x="52" y="4"/>
                </a:cubicBezTo>
                <a:lnTo>
                  <a:pt x="52" y="44"/>
                </a:lnTo>
                <a:close/>
                <a:moveTo>
                  <a:pt x="8" y="12"/>
                </a:moveTo>
                <a:cubicBezTo>
                  <a:pt x="48" y="12"/>
                  <a:pt x="48" y="12"/>
                  <a:pt x="48" y="12"/>
                </a:cubicBezTo>
                <a:cubicBezTo>
                  <a:pt x="48" y="16"/>
                  <a:pt x="48" y="16"/>
                  <a:pt x="48" y="16"/>
                </a:cubicBezTo>
                <a:cubicBezTo>
                  <a:pt x="8" y="16"/>
                  <a:pt x="8" y="16"/>
                  <a:pt x="8" y="16"/>
                </a:cubicBezTo>
                <a:lnTo>
                  <a:pt x="8" y="12"/>
                </a:lnTo>
                <a:close/>
                <a:moveTo>
                  <a:pt x="32" y="20"/>
                </a:moveTo>
                <a:cubicBezTo>
                  <a:pt x="48" y="20"/>
                  <a:pt x="48" y="20"/>
                  <a:pt x="48" y="20"/>
                </a:cubicBezTo>
                <a:cubicBezTo>
                  <a:pt x="48" y="24"/>
                  <a:pt x="48" y="24"/>
                  <a:pt x="48" y="24"/>
                </a:cubicBezTo>
                <a:cubicBezTo>
                  <a:pt x="32" y="24"/>
                  <a:pt x="32" y="24"/>
                  <a:pt x="32" y="24"/>
                </a:cubicBezTo>
                <a:lnTo>
                  <a:pt x="32" y="20"/>
                </a:lnTo>
                <a:close/>
                <a:moveTo>
                  <a:pt x="32" y="28"/>
                </a:moveTo>
                <a:cubicBezTo>
                  <a:pt x="48" y="28"/>
                  <a:pt x="48" y="28"/>
                  <a:pt x="48" y="28"/>
                </a:cubicBezTo>
                <a:cubicBezTo>
                  <a:pt x="48" y="32"/>
                  <a:pt x="48" y="32"/>
                  <a:pt x="48" y="32"/>
                </a:cubicBezTo>
                <a:cubicBezTo>
                  <a:pt x="32" y="32"/>
                  <a:pt x="32" y="32"/>
                  <a:pt x="32" y="32"/>
                </a:cubicBezTo>
                <a:lnTo>
                  <a:pt x="32" y="28"/>
                </a:lnTo>
                <a:close/>
                <a:moveTo>
                  <a:pt x="32" y="36"/>
                </a:moveTo>
                <a:cubicBezTo>
                  <a:pt x="44" y="36"/>
                  <a:pt x="44" y="36"/>
                  <a:pt x="44" y="36"/>
                </a:cubicBezTo>
                <a:cubicBezTo>
                  <a:pt x="44" y="40"/>
                  <a:pt x="44" y="40"/>
                  <a:pt x="44" y="40"/>
                </a:cubicBezTo>
                <a:cubicBezTo>
                  <a:pt x="32" y="40"/>
                  <a:pt x="32" y="40"/>
                  <a:pt x="32" y="40"/>
                </a:cubicBezTo>
                <a:lnTo>
                  <a:pt x="32" y="36"/>
                </a:lnTo>
                <a:close/>
                <a:moveTo>
                  <a:pt x="8" y="20"/>
                </a:moveTo>
                <a:cubicBezTo>
                  <a:pt x="28" y="20"/>
                  <a:pt x="28" y="20"/>
                  <a:pt x="28" y="20"/>
                </a:cubicBezTo>
                <a:cubicBezTo>
                  <a:pt x="28" y="40"/>
                  <a:pt x="28" y="40"/>
                  <a:pt x="28" y="40"/>
                </a:cubicBezTo>
                <a:cubicBezTo>
                  <a:pt x="8" y="40"/>
                  <a:pt x="8" y="40"/>
                  <a:pt x="8" y="40"/>
                </a:cubicBezTo>
                <a:lnTo>
                  <a:pt x="8" y="20"/>
                </a:lnTo>
                <a:close/>
              </a:path>
            </a:pathLst>
          </a:custGeom>
          <a:solidFill>
            <a:sysClr val="window" lastClr="FFFFFF">
              <a:lumMod val="50000"/>
            </a:sys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pPr>
              <a:defRPr/>
            </a:pPr>
            <a:endParaRPr lang="id-ID" sz="1000" kern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18" name="Freeform 180"/>
          <p:cNvSpPr>
            <a:spLocks noEditPoints="1"/>
          </p:cNvSpPr>
          <p:nvPr/>
        </p:nvSpPr>
        <p:spPr bwMode="auto">
          <a:xfrm>
            <a:off x="8107980" y="2773856"/>
            <a:ext cx="184710" cy="184710"/>
          </a:xfrm>
          <a:custGeom>
            <a:avLst/>
            <a:gdLst>
              <a:gd name="T0" fmla="*/ 64 w 77"/>
              <a:gd name="T1" fmla="*/ 0 h 77"/>
              <a:gd name="T2" fmla="*/ 13 w 77"/>
              <a:gd name="T3" fmla="*/ 0 h 77"/>
              <a:gd name="T4" fmla="*/ 0 w 77"/>
              <a:gd name="T5" fmla="*/ 13 h 77"/>
              <a:gd name="T6" fmla="*/ 0 w 77"/>
              <a:gd name="T7" fmla="*/ 64 h 77"/>
              <a:gd name="T8" fmla="*/ 13 w 77"/>
              <a:gd name="T9" fmla="*/ 77 h 77"/>
              <a:gd name="T10" fmla="*/ 64 w 77"/>
              <a:gd name="T11" fmla="*/ 77 h 77"/>
              <a:gd name="T12" fmla="*/ 77 w 77"/>
              <a:gd name="T13" fmla="*/ 64 h 77"/>
              <a:gd name="T14" fmla="*/ 77 w 77"/>
              <a:gd name="T15" fmla="*/ 13 h 77"/>
              <a:gd name="T16" fmla="*/ 64 w 77"/>
              <a:gd name="T17" fmla="*/ 0 h 77"/>
              <a:gd name="T18" fmla="*/ 25 w 77"/>
              <a:gd name="T19" fmla="*/ 34 h 77"/>
              <a:gd name="T20" fmla="*/ 52 w 77"/>
              <a:gd name="T21" fmla="*/ 34 h 77"/>
              <a:gd name="T22" fmla="*/ 53 w 77"/>
              <a:gd name="T23" fmla="*/ 38 h 77"/>
              <a:gd name="T24" fmla="*/ 39 w 77"/>
              <a:gd name="T25" fmla="*/ 53 h 77"/>
              <a:gd name="T26" fmla="*/ 24 w 77"/>
              <a:gd name="T27" fmla="*/ 38 h 77"/>
              <a:gd name="T28" fmla="*/ 25 w 77"/>
              <a:gd name="T29" fmla="*/ 34 h 77"/>
              <a:gd name="T30" fmla="*/ 67 w 77"/>
              <a:gd name="T31" fmla="*/ 33 h 77"/>
              <a:gd name="T32" fmla="*/ 67 w 77"/>
              <a:gd name="T33" fmla="*/ 53 h 77"/>
              <a:gd name="T34" fmla="*/ 67 w 77"/>
              <a:gd name="T35" fmla="*/ 62 h 77"/>
              <a:gd name="T36" fmla="*/ 63 w 77"/>
              <a:gd name="T37" fmla="*/ 67 h 77"/>
              <a:gd name="T38" fmla="*/ 15 w 77"/>
              <a:gd name="T39" fmla="*/ 67 h 77"/>
              <a:gd name="T40" fmla="*/ 10 w 77"/>
              <a:gd name="T41" fmla="*/ 63 h 77"/>
              <a:gd name="T42" fmla="*/ 10 w 77"/>
              <a:gd name="T43" fmla="*/ 53 h 77"/>
              <a:gd name="T44" fmla="*/ 10 w 77"/>
              <a:gd name="T45" fmla="*/ 34 h 77"/>
              <a:gd name="T46" fmla="*/ 10 w 77"/>
              <a:gd name="T47" fmla="*/ 34 h 77"/>
              <a:gd name="T48" fmla="*/ 17 w 77"/>
              <a:gd name="T49" fmla="*/ 34 h 77"/>
              <a:gd name="T50" fmla="*/ 17 w 77"/>
              <a:gd name="T51" fmla="*/ 39 h 77"/>
              <a:gd name="T52" fmla="*/ 39 w 77"/>
              <a:gd name="T53" fmla="*/ 60 h 77"/>
              <a:gd name="T54" fmla="*/ 60 w 77"/>
              <a:gd name="T55" fmla="*/ 38 h 77"/>
              <a:gd name="T56" fmla="*/ 60 w 77"/>
              <a:gd name="T57" fmla="*/ 33 h 77"/>
              <a:gd name="T58" fmla="*/ 67 w 77"/>
              <a:gd name="T59" fmla="*/ 33 h 77"/>
              <a:gd name="T60" fmla="*/ 67 w 77"/>
              <a:gd name="T61" fmla="*/ 17 h 77"/>
              <a:gd name="T62" fmla="*/ 65 w 77"/>
              <a:gd name="T63" fmla="*/ 19 h 77"/>
              <a:gd name="T64" fmla="*/ 60 w 77"/>
              <a:gd name="T65" fmla="*/ 19 h 77"/>
              <a:gd name="T66" fmla="*/ 58 w 77"/>
              <a:gd name="T67" fmla="*/ 17 h 77"/>
              <a:gd name="T68" fmla="*/ 58 w 77"/>
              <a:gd name="T69" fmla="*/ 12 h 77"/>
              <a:gd name="T70" fmla="*/ 60 w 77"/>
              <a:gd name="T71" fmla="*/ 10 h 77"/>
              <a:gd name="T72" fmla="*/ 65 w 77"/>
              <a:gd name="T73" fmla="*/ 10 h 77"/>
              <a:gd name="T74" fmla="*/ 67 w 77"/>
              <a:gd name="T75" fmla="*/ 12 h 77"/>
              <a:gd name="T76" fmla="*/ 67 w 77"/>
              <a:gd name="T77" fmla="*/ 17 h 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77" h="77">
                <a:moveTo>
                  <a:pt x="64" y="0"/>
                </a:moveTo>
                <a:cubicBezTo>
                  <a:pt x="13" y="0"/>
                  <a:pt x="13" y="0"/>
                  <a:pt x="13" y="0"/>
                </a:cubicBezTo>
                <a:cubicBezTo>
                  <a:pt x="6" y="0"/>
                  <a:pt x="0" y="6"/>
                  <a:pt x="0" y="13"/>
                </a:cubicBezTo>
                <a:cubicBezTo>
                  <a:pt x="0" y="64"/>
                  <a:pt x="0" y="64"/>
                  <a:pt x="0" y="64"/>
                </a:cubicBezTo>
                <a:cubicBezTo>
                  <a:pt x="1" y="71"/>
                  <a:pt x="6" y="77"/>
                  <a:pt x="13" y="77"/>
                </a:cubicBezTo>
                <a:cubicBezTo>
                  <a:pt x="64" y="77"/>
                  <a:pt x="64" y="77"/>
                  <a:pt x="64" y="77"/>
                </a:cubicBezTo>
                <a:cubicBezTo>
                  <a:pt x="71" y="76"/>
                  <a:pt x="77" y="71"/>
                  <a:pt x="77" y="64"/>
                </a:cubicBezTo>
                <a:cubicBezTo>
                  <a:pt x="77" y="13"/>
                  <a:pt x="77" y="13"/>
                  <a:pt x="77" y="13"/>
                </a:cubicBezTo>
                <a:cubicBezTo>
                  <a:pt x="77" y="6"/>
                  <a:pt x="71" y="0"/>
                  <a:pt x="64" y="0"/>
                </a:cubicBezTo>
                <a:close/>
                <a:moveTo>
                  <a:pt x="25" y="34"/>
                </a:moveTo>
                <a:cubicBezTo>
                  <a:pt x="52" y="34"/>
                  <a:pt x="52" y="34"/>
                  <a:pt x="52" y="34"/>
                </a:cubicBezTo>
                <a:cubicBezTo>
                  <a:pt x="53" y="35"/>
                  <a:pt x="53" y="37"/>
                  <a:pt x="53" y="38"/>
                </a:cubicBezTo>
                <a:cubicBezTo>
                  <a:pt x="53" y="46"/>
                  <a:pt x="47" y="53"/>
                  <a:pt x="39" y="53"/>
                </a:cubicBezTo>
                <a:cubicBezTo>
                  <a:pt x="31" y="53"/>
                  <a:pt x="24" y="47"/>
                  <a:pt x="24" y="38"/>
                </a:cubicBezTo>
                <a:cubicBezTo>
                  <a:pt x="24" y="37"/>
                  <a:pt x="24" y="35"/>
                  <a:pt x="25" y="34"/>
                </a:cubicBezTo>
                <a:close/>
                <a:moveTo>
                  <a:pt x="67" y="33"/>
                </a:moveTo>
                <a:cubicBezTo>
                  <a:pt x="67" y="53"/>
                  <a:pt x="67" y="53"/>
                  <a:pt x="67" y="53"/>
                </a:cubicBezTo>
                <a:cubicBezTo>
                  <a:pt x="67" y="62"/>
                  <a:pt x="67" y="62"/>
                  <a:pt x="67" y="62"/>
                </a:cubicBezTo>
                <a:cubicBezTo>
                  <a:pt x="67" y="65"/>
                  <a:pt x="65" y="67"/>
                  <a:pt x="63" y="67"/>
                </a:cubicBezTo>
                <a:cubicBezTo>
                  <a:pt x="15" y="67"/>
                  <a:pt x="15" y="67"/>
                  <a:pt x="15" y="67"/>
                </a:cubicBezTo>
                <a:cubicBezTo>
                  <a:pt x="12" y="67"/>
                  <a:pt x="10" y="65"/>
                  <a:pt x="10" y="63"/>
                </a:cubicBezTo>
                <a:cubicBezTo>
                  <a:pt x="10" y="53"/>
                  <a:pt x="10" y="53"/>
                  <a:pt x="10" y="53"/>
                </a:cubicBezTo>
                <a:cubicBezTo>
                  <a:pt x="10" y="34"/>
                  <a:pt x="10" y="34"/>
                  <a:pt x="10" y="34"/>
                </a:cubicBezTo>
                <a:cubicBezTo>
                  <a:pt x="10" y="34"/>
                  <a:pt x="10" y="34"/>
                  <a:pt x="10" y="34"/>
                </a:cubicBezTo>
                <a:cubicBezTo>
                  <a:pt x="17" y="34"/>
                  <a:pt x="17" y="34"/>
                  <a:pt x="17" y="34"/>
                </a:cubicBezTo>
                <a:cubicBezTo>
                  <a:pt x="17" y="35"/>
                  <a:pt x="17" y="37"/>
                  <a:pt x="17" y="39"/>
                </a:cubicBezTo>
                <a:cubicBezTo>
                  <a:pt x="17" y="51"/>
                  <a:pt x="27" y="60"/>
                  <a:pt x="39" y="60"/>
                </a:cubicBezTo>
                <a:cubicBezTo>
                  <a:pt x="51" y="60"/>
                  <a:pt x="60" y="50"/>
                  <a:pt x="60" y="38"/>
                </a:cubicBezTo>
                <a:cubicBezTo>
                  <a:pt x="60" y="37"/>
                  <a:pt x="60" y="35"/>
                  <a:pt x="60" y="33"/>
                </a:cubicBezTo>
                <a:cubicBezTo>
                  <a:pt x="67" y="33"/>
                  <a:pt x="67" y="33"/>
                  <a:pt x="67" y="33"/>
                </a:cubicBezTo>
                <a:close/>
                <a:moveTo>
                  <a:pt x="67" y="17"/>
                </a:moveTo>
                <a:cubicBezTo>
                  <a:pt x="67" y="18"/>
                  <a:pt x="66" y="19"/>
                  <a:pt x="65" y="19"/>
                </a:cubicBezTo>
                <a:cubicBezTo>
                  <a:pt x="60" y="19"/>
                  <a:pt x="60" y="19"/>
                  <a:pt x="60" y="19"/>
                </a:cubicBezTo>
                <a:cubicBezTo>
                  <a:pt x="59" y="19"/>
                  <a:pt x="58" y="18"/>
                  <a:pt x="58" y="17"/>
                </a:cubicBezTo>
                <a:cubicBezTo>
                  <a:pt x="58" y="12"/>
                  <a:pt x="58" y="12"/>
                  <a:pt x="58" y="12"/>
                </a:cubicBezTo>
                <a:cubicBezTo>
                  <a:pt x="58" y="11"/>
                  <a:pt x="59" y="10"/>
                  <a:pt x="60" y="10"/>
                </a:cubicBezTo>
                <a:cubicBezTo>
                  <a:pt x="65" y="10"/>
                  <a:pt x="65" y="10"/>
                  <a:pt x="65" y="10"/>
                </a:cubicBezTo>
                <a:cubicBezTo>
                  <a:pt x="66" y="9"/>
                  <a:pt x="67" y="11"/>
                  <a:pt x="67" y="12"/>
                </a:cubicBezTo>
                <a:lnTo>
                  <a:pt x="67" y="17"/>
                </a:lnTo>
                <a:close/>
              </a:path>
            </a:pathLst>
          </a:custGeom>
          <a:solidFill>
            <a:srgbClr val="35669B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>
              <a:defRPr/>
            </a:pPr>
            <a:endParaRPr lang="id-ID" sz="1000" kern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19" name="Freeform 181"/>
          <p:cNvSpPr>
            <a:spLocks noEditPoints="1"/>
          </p:cNvSpPr>
          <p:nvPr/>
        </p:nvSpPr>
        <p:spPr bwMode="auto">
          <a:xfrm>
            <a:off x="7760550" y="3047989"/>
            <a:ext cx="189108" cy="143663"/>
          </a:xfrm>
          <a:custGeom>
            <a:avLst/>
            <a:gdLst>
              <a:gd name="T0" fmla="*/ 76 w 79"/>
              <a:gd name="T1" fmla="*/ 3 h 60"/>
              <a:gd name="T2" fmla="*/ 40 w 79"/>
              <a:gd name="T3" fmla="*/ 0 h 60"/>
              <a:gd name="T4" fmla="*/ 4 w 79"/>
              <a:gd name="T5" fmla="*/ 3 h 60"/>
              <a:gd name="T6" fmla="*/ 0 w 79"/>
              <a:gd name="T7" fmla="*/ 30 h 60"/>
              <a:gd name="T8" fmla="*/ 4 w 79"/>
              <a:gd name="T9" fmla="*/ 57 h 60"/>
              <a:gd name="T10" fmla="*/ 40 w 79"/>
              <a:gd name="T11" fmla="*/ 60 h 60"/>
              <a:gd name="T12" fmla="*/ 76 w 79"/>
              <a:gd name="T13" fmla="*/ 57 h 60"/>
              <a:gd name="T14" fmla="*/ 79 w 79"/>
              <a:gd name="T15" fmla="*/ 30 h 60"/>
              <a:gd name="T16" fmla="*/ 76 w 79"/>
              <a:gd name="T17" fmla="*/ 3 h 60"/>
              <a:gd name="T18" fmla="*/ 30 w 79"/>
              <a:gd name="T19" fmla="*/ 45 h 60"/>
              <a:gd name="T20" fmla="*/ 30 w 79"/>
              <a:gd name="T21" fmla="*/ 15 h 60"/>
              <a:gd name="T22" fmla="*/ 55 w 79"/>
              <a:gd name="T23" fmla="*/ 30 h 60"/>
              <a:gd name="T24" fmla="*/ 30 w 79"/>
              <a:gd name="T25" fmla="*/ 45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79" h="60">
                <a:moveTo>
                  <a:pt x="76" y="3"/>
                </a:moveTo>
                <a:cubicBezTo>
                  <a:pt x="65" y="1"/>
                  <a:pt x="53" y="0"/>
                  <a:pt x="40" y="0"/>
                </a:cubicBezTo>
                <a:cubicBezTo>
                  <a:pt x="27" y="0"/>
                  <a:pt x="15" y="1"/>
                  <a:pt x="4" y="3"/>
                </a:cubicBezTo>
                <a:cubicBezTo>
                  <a:pt x="2" y="11"/>
                  <a:pt x="0" y="20"/>
                  <a:pt x="0" y="30"/>
                </a:cubicBezTo>
                <a:cubicBezTo>
                  <a:pt x="0" y="40"/>
                  <a:pt x="2" y="49"/>
                  <a:pt x="4" y="57"/>
                </a:cubicBezTo>
                <a:cubicBezTo>
                  <a:pt x="15" y="59"/>
                  <a:pt x="27" y="60"/>
                  <a:pt x="40" y="60"/>
                </a:cubicBezTo>
                <a:cubicBezTo>
                  <a:pt x="53" y="60"/>
                  <a:pt x="65" y="59"/>
                  <a:pt x="76" y="57"/>
                </a:cubicBezTo>
                <a:cubicBezTo>
                  <a:pt x="78" y="49"/>
                  <a:pt x="79" y="40"/>
                  <a:pt x="79" y="30"/>
                </a:cubicBezTo>
                <a:cubicBezTo>
                  <a:pt x="79" y="20"/>
                  <a:pt x="78" y="11"/>
                  <a:pt x="76" y="3"/>
                </a:cubicBezTo>
                <a:close/>
                <a:moveTo>
                  <a:pt x="30" y="45"/>
                </a:moveTo>
                <a:cubicBezTo>
                  <a:pt x="30" y="15"/>
                  <a:pt x="30" y="15"/>
                  <a:pt x="30" y="15"/>
                </a:cubicBezTo>
                <a:cubicBezTo>
                  <a:pt x="55" y="30"/>
                  <a:pt x="55" y="30"/>
                  <a:pt x="55" y="30"/>
                </a:cubicBezTo>
                <a:lnTo>
                  <a:pt x="30" y="45"/>
                </a:lnTo>
                <a:close/>
              </a:path>
            </a:pathLst>
          </a:custGeom>
          <a:solidFill>
            <a:sysClr val="window" lastClr="FFFFFF">
              <a:lumMod val="50000"/>
            </a:sys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pPr>
              <a:defRPr/>
            </a:pPr>
            <a:endParaRPr lang="id-ID" sz="1000" kern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20" name="Freeform 183"/>
          <p:cNvSpPr>
            <a:spLocks noEditPoints="1"/>
          </p:cNvSpPr>
          <p:nvPr/>
        </p:nvSpPr>
        <p:spPr bwMode="auto">
          <a:xfrm>
            <a:off x="7568510" y="3780966"/>
            <a:ext cx="164187" cy="162720"/>
          </a:xfrm>
          <a:custGeom>
            <a:avLst/>
            <a:gdLst>
              <a:gd name="T0" fmla="*/ 34 w 68"/>
              <a:gd name="T1" fmla="*/ 0 h 68"/>
              <a:gd name="T2" fmla="*/ 0 w 68"/>
              <a:gd name="T3" fmla="*/ 34 h 68"/>
              <a:gd name="T4" fmla="*/ 34 w 68"/>
              <a:gd name="T5" fmla="*/ 68 h 68"/>
              <a:gd name="T6" fmla="*/ 68 w 68"/>
              <a:gd name="T7" fmla="*/ 34 h 68"/>
              <a:gd name="T8" fmla="*/ 34 w 68"/>
              <a:gd name="T9" fmla="*/ 0 h 68"/>
              <a:gd name="T10" fmla="*/ 34 w 68"/>
              <a:gd name="T11" fmla="*/ 61 h 68"/>
              <a:gd name="T12" fmla="*/ 7 w 68"/>
              <a:gd name="T13" fmla="*/ 34 h 68"/>
              <a:gd name="T14" fmla="*/ 34 w 68"/>
              <a:gd name="T15" fmla="*/ 6 h 68"/>
              <a:gd name="T16" fmla="*/ 62 w 68"/>
              <a:gd name="T17" fmla="*/ 34 h 68"/>
              <a:gd name="T18" fmla="*/ 34 w 68"/>
              <a:gd name="T19" fmla="*/ 61 h 68"/>
              <a:gd name="T20" fmla="*/ 21 w 68"/>
              <a:gd name="T21" fmla="*/ 21 h 68"/>
              <a:gd name="T22" fmla="*/ 47 w 68"/>
              <a:gd name="T23" fmla="*/ 21 h 68"/>
              <a:gd name="T24" fmla="*/ 47 w 68"/>
              <a:gd name="T25" fmla="*/ 46 h 68"/>
              <a:gd name="T26" fmla="*/ 21 w 68"/>
              <a:gd name="T27" fmla="*/ 46 h 68"/>
              <a:gd name="T28" fmla="*/ 21 w 68"/>
              <a:gd name="T29" fmla="*/ 21 h 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68" h="68">
                <a:moveTo>
                  <a:pt x="34" y="0"/>
                </a:moveTo>
                <a:cubicBezTo>
                  <a:pt x="15" y="0"/>
                  <a:pt x="0" y="15"/>
                  <a:pt x="0" y="34"/>
                </a:cubicBezTo>
                <a:cubicBezTo>
                  <a:pt x="0" y="52"/>
                  <a:pt x="15" y="68"/>
                  <a:pt x="34" y="68"/>
                </a:cubicBezTo>
                <a:cubicBezTo>
                  <a:pt x="53" y="68"/>
                  <a:pt x="68" y="52"/>
                  <a:pt x="68" y="34"/>
                </a:cubicBezTo>
                <a:cubicBezTo>
                  <a:pt x="68" y="15"/>
                  <a:pt x="53" y="0"/>
                  <a:pt x="34" y="0"/>
                </a:cubicBezTo>
                <a:close/>
                <a:moveTo>
                  <a:pt x="34" y="61"/>
                </a:moveTo>
                <a:cubicBezTo>
                  <a:pt x="19" y="61"/>
                  <a:pt x="7" y="49"/>
                  <a:pt x="7" y="34"/>
                </a:cubicBezTo>
                <a:cubicBezTo>
                  <a:pt x="7" y="18"/>
                  <a:pt x="19" y="6"/>
                  <a:pt x="34" y="6"/>
                </a:cubicBezTo>
                <a:cubicBezTo>
                  <a:pt x="49" y="6"/>
                  <a:pt x="62" y="18"/>
                  <a:pt x="62" y="34"/>
                </a:cubicBezTo>
                <a:cubicBezTo>
                  <a:pt x="62" y="49"/>
                  <a:pt x="49" y="61"/>
                  <a:pt x="34" y="61"/>
                </a:cubicBezTo>
                <a:close/>
                <a:moveTo>
                  <a:pt x="21" y="21"/>
                </a:moveTo>
                <a:cubicBezTo>
                  <a:pt x="47" y="21"/>
                  <a:pt x="47" y="21"/>
                  <a:pt x="47" y="21"/>
                </a:cubicBezTo>
                <a:cubicBezTo>
                  <a:pt x="47" y="46"/>
                  <a:pt x="47" y="46"/>
                  <a:pt x="47" y="46"/>
                </a:cubicBezTo>
                <a:cubicBezTo>
                  <a:pt x="21" y="46"/>
                  <a:pt x="21" y="46"/>
                  <a:pt x="21" y="46"/>
                </a:cubicBezTo>
                <a:lnTo>
                  <a:pt x="21" y="21"/>
                </a:lnTo>
                <a:close/>
              </a:path>
            </a:pathLst>
          </a:custGeom>
          <a:solidFill>
            <a:sysClr val="window" lastClr="FFFFFF">
              <a:lumMod val="50000"/>
            </a:sys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pPr>
              <a:defRPr/>
            </a:pPr>
            <a:endParaRPr lang="id-ID" sz="1000" kern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21" name="Freeform 188"/>
          <p:cNvSpPr>
            <a:spLocks noEditPoints="1"/>
          </p:cNvSpPr>
          <p:nvPr/>
        </p:nvSpPr>
        <p:spPr bwMode="auto">
          <a:xfrm>
            <a:off x="6999720" y="4447974"/>
            <a:ext cx="171516" cy="172982"/>
          </a:xfrm>
          <a:custGeom>
            <a:avLst/>
            <a:gdLst>
              <a:gd name="T0" fmla="*/ 36 w 72"/>
              <a:gd name="T1" fmla="*/ 0 h 72"/>
              <a:gd name="T2" fmla="*/ 0 w 72"/>
              <a:gd name="T3" fmla="*/ 36 h 72"/>
              <a:gd name="T4" fmla="*/ 36 w 72"/>
              <a:gd name="T5" fmla="*/ 72 h 72"/>
              <a:gd name="T6" fmla="*/ 72 w 72"/>
              <a:gd name="T7" fmla="*/ 36 h 72"/>
              <a:gd name="T8" fmla="*/ 36 w 72"/>
              <a:gd name="T9" fmla="*/ 0 h 72"/>
              <a:gd name="T10" fmla="*/ 57 w 72"/>
              <a:gd name="T11" fmla="*/ 31 h 72"/>
              <a:gd name="T12" fmla="*/ 38 w 72"/>
              <a:gd name="T13" fmla="*/ 59 h 72"/>
              <a:gd name="T14" fmla="*/ 29 w 72"/>
              <a:gd name="T15" fmla="*/ 55 h 72"/>
              <a:gd name="T16" fmla="*/ 21 w 72"/>
              <a:gd name="T17" fmla="*/ 33 h 72"/>
              <a:gd name="T18" fmla="*/ 16 w 72"/>
              <a:gd name="T19" fmla="*/ 35 h 72"/>
              <a:gd name="T20" fmla="*/ 15 w 72"/>
              <a:gd name="T21" fmla="*/ 32 h 72"/>
              <a:gd name="T22" fmla="*/ 28 w 72"/>
              <a:gd name="T23" fmla="*/ 23 h 72"/>
              <a:gd name="T24" fmla="*/ 35 w 72"/>
              <a:gd name="T25" fmla="*/ 37 h 72"/>
              <a:gd name="T26" fmla="*/ 38 w 72"/>
              <a:gd name="T27" fmla="*/ 46 h 72"/>
              <a:gd name="T28" fmla="*/ 44 w 72"/>
              <a:gd name="T29" fmla="*/ 38 h 72"/>
              <a:gd name="T30" fmla="*/ 39 w 72"/>
              <a:gd name="T31" fmla="*/ 32 h 72"/>
              <a:gd name="T32" fmla="*/ 57 w 72"/>
              <a:gd name="T33" fmla="*/ 31 h 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72" h="72">
                <a:moveTo>
                  <a:pt x="36" y="0"/>
                </a:moveTo>
                <a:cubicBezTo>
                  <a:pt x="16" y="0"/>
                  <a:pt x="0" y="17"/>
                  <a:pt x="0" y="36"/>
                </a:cubicBezTo>
                <a:cubicBezTo>
                  <a:pt x="0" y="56"/>
                  <a:pt x="16" y="72"/>
                  <a:pt x="36" y="72"/>
                </a:cubicBezTo>
                <a:cubicBezTo>
                  <a:pt x="56" y="72"/>
                  <a:pt x="72" y="56"/>
                  <a:pt x="72" y="36"/>
                </a:cubicBezTo>
                <a:cubicBezTo>
                  <a:pt x="72" y="17"/>
                  <a:pt x="56" y="0"/>
                  <a:pt x="36" y="0"/>
                </a:cubicBezTo>
                <a:close/>
                <a:moveTo>
                  <a:pt x="57" y="31"/>
                </a:moveTo>
                <a:cubicBezTo>
                  <a:pt x="55" y="45"/>
                  <a:pt x="42" y="56"/>
                  <a:pt x="38" y="59"/>
                </a:cubicBezTo>
                <a:cubicBezTo>
                  <a:pt x="34" y="61"/>
                  <a:pt x="30" y="58"/>
                  <a:pt x="29" y="55"/>
                </a:cubicBezTo>
                <a:cubicBezTo>
                  <a:pt x="27" y="52"/>
                  <a:pt x="22" y="35"/>
                  <a:pt x="21" y="33"/>
                </a:cubicBezTo>
                <a:cubicBezTo>
                  <a:pt x="20" y="32"/>
                  <a:pt x="16" y="35"/>
                  <a:pt x="16" y="35"/>
                </a:cubicBezTo>
                <a:cubicBezTo>
                  <a:pt x="15" y="32"/>
                  <a:pt x="15" y="32"/>
                  <a:pt x="15" y="32"/>
                </a:cubicBezTo>
                <a:cubicBezTo>
                  <a:pt x="15" y="32"/>
                  <a:pt x="22" y="24"/>
                  <a:pt x="28" y="23"/>
                </a:cubicBezTo>
                <a:cubicBezTo>
                  <a:pt x="33" y="22"/>
                  <a:pt x="33" y="32"/>
                  <a:pt x="35" y="37"/>
                </a:cubicBezTo>
                <a:cubicBezTo>
                  <a:pt x="36" y="43"/>
                  <a:pt x="37" y="46"/>
                  <a:pt x="38" y="46"/>
                </a:cubicBezTo>
                <a:cubicBezTo>
                  <a:pt x="39" y="46"/>
                  <a:pt x="42" y="43"/>
                  <a:pt x="44" y="38"/>
                </a:cubicBezTo>
                <a:cubicBezTo>
                  <a:pt x="47" y="34"/>
                  <a:pt x="44" y="29"/>
                  <a:pt x="39" y="32"/>
                </a:cubicBezTo>
                <a:cubicBezTo>
                  <a:pt x="41" y="21"/>
                  <a:pt x="60" y="18"/>
                  <a:pt x="57" y="31"/>
                </a:cubicBezTo>
                <a:close/>
              </a:path>
            </a:pathLst>
          </a:custGeom>
          <a:solidFill>
            <a:sysClr val="window" lastClr="FFFFFF">
              <a:lumMod val="50000"/>
            </a:sysClr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>
              <a:defRPr/>
            </a:pPr>
            <a:endParaRPr lang="id-ID" sz="1000" kern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22" name="Freeform 189"/>
          <p:cNvSpPr>
            <a:spLocks noEditPoints="1"/>
          </p:cNvSpPr>
          <p:nvPr/>
        </p:nvSpPr>
        <p:spPr bwMode="auto">
          <a:xfrm>
            <a:off x="6451965" y="3918459"/>
            <a:ext cx="112878" cy="112878"/>
          </a:xfrm>
          <a:custGeom>
            <a:avLst/>
            <a:gdLst>
              <a:gd name="T0" fmla="*/ 23 w 47"/>
              <a:gd name="T1" fmla="*/ 0 h 47"/>
              <a:gd name="T2" fmla="*/ 0 w 47"/>
              <a:gd name="T3" fmla="*/ 24 h 47"/>
              <a:gd name="T4" fmla="*/ 23 w 47"/>
              <a:gd name="T5" fmla="*/ 47 h 47"/>
              <a:gd name="T6" fmla="*/ 47 w 47"/>
              <a:gd name="T7" fmla="*/ 24 h 47"/>
              <a:gd name="T8" fmla="*/ 23 w 47"/>
              <a:gd name="T9" fmla="*/ 0 h 47"/>
              <a:gd name="T10" fmla="*/ 5 w 47"/>
              <a:gd name="T11" fmla="*/ 24 h 47"/>
              <a:gd name="T12" fmla="*/ 23 w 47"/>
              <a:gd name="T13" fmla="*/ 6 h 47"/>
              <a:gd name="T14" fmla="*/ 23 w 47"/>
              <a:gd name="T15" fmla="*/ 42 h 47"/>
              <a:gd name="T16" fmla="*/ 5 w 47"/>
              <a:gd name="T17" fmla="*/ 24 h 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7" h="47">
                <a:moveTo>
                  <a:pt x="23" y="0"/>
                </a:moveTo>
                <a:cubicBezTo>
                  <a:pt x="10" y="0"/>
                  <a:pt x="0" y="11"/>
                  <a:pt x="0" y="24"/>
                </a:cubicBezTo>
                <a:cubicBezTo>
                  <a:pt x="0" y="37"/>
                  <a:pt x="10" y="47"/>
                  <a:pt x="23" y="47"/>
                </a:cubicBezTo>
                <a:cubicBezTo>
                  <a:pt x="36" y="47"/>
                  <a:pt x="47" y="37"/>
                  <a:pt x="47" y="24"/>
                </a:cubicBezTo>
                <a:cubicBezTo>
                  <a:pt x="47" y="11"/>
                  <a:pt x="36" y="0"/>
                  <a:pt x="23" y="0"/>
                </a:cubicBezTo>
                <a:close/>
                <a:moveTo>
                  <a:pt x="5" y="24"/>
                </a:moveTo>
                <a:cubicBezTo>
                  <a:pt x="5" y="14"/>
                  <a:pt x="13" y="6"/>
                  <a:pt x="23" y="6"/>
                </a:cubicBezTo>
                <a:cubicBezTo>
                  <a:pt x="23" y="42"/>
                  <a:pt x="23" y="42"/>
                  <a:pt x="23" y="42"/>
                </a:cubicBezTo>
                <a:cubicBezTo>
                  <a:pt x="13" y="42"/>
                  <a:pt x="5" y="34"/>
                  <a:pt x="5" y="24"/>
                </a:cubicBezTo>
                <a:close/>
              </a:path>
            </a:pathLst>
          </a:custGeom>
          <a:solidFill>
            <a:sysClr val="window" lastClr="FFFFFF">
              <a:lumMod val="50000"/>
            </a:sysClr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>
              <a:defRPr/>
            </a:pPr>
            <a:endParaRPr lang="id-ID" sz="1000" kern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23" name="Freeform 190"/>
          <p:cNvSpPr>
            <a:spLocks noEditPoints="1"/>
          </p:cNvSpPr>
          <p:nvPr/>
        </p:nvSpPr>
        <p:spPr bwMode="auto">
          <a:xfrm>
            <a:off x="6494478" y="3329146"/>
            <a:ext cx="161254" cy="149528"/>
          </a:xfrm>
          <a:custGeom>
            <a:avLst/>
            <a:gdLst>
              <a:gd name="T0" fmla="*/ 34 w 67"/>
              <a:gd name="T1" fmla="*/ 8 h 62"/>
              <a:gd name="T2" fmla="*/ 23 w 67"/>
              <a:gd name="T3" fmla="*/ 10 h 62"/>
              <a:gd name="T4" fmla="*/ 15 w 67"/>
              <a:gd name="T5" fmla="*/ 14 h 62"/>
              <a:gd name="T6" fmla="*/ 8 w 67"/>
              <a:gd name="T7" fmla="*/ 27 h 62"/>
              <a:gd name="T8" fmla="*/ 11 w 67"/>
              <a:gd name="T9" fmla="*/ 35 h 62"/>
              <a:gd name="T10" fmla="*/ 17 w 67"/>
              <a:gd name="T11" fmla="*/ 41 h 62"/>
              <a:gd name="T12" fmla="*/ 21 w 67"/>
              <a:gd name="T13" fmla="*/ 47 h 62"/>
              <a:gd name="T14" fmla="*/ 21 w 67"/>
              <a:gd name="T15" fmla="*/ 49 h 62"/>
              <a:gd name="T16" fmla="*/ 22 w 67"/>
              <a:gd name="T17" fmla="*/ 48 h 62"/>
              <a:gd name="T18" fmla="*/ 28 w 67"/>
              <a:gd name="T19" fmla="*/ 45 h 62"/>
              <a:gd name="T20" fmla="*/ 29 w 67"/>
              <a:gd name="T21" fmla="*/ 46 h 62"/>
              <a:gd name="T22" fmla="*/ 34 w 67"/>
              <a:gd name="T23" fmla="*/ 46 h 62"/>
              <a:gd name="T24" fmla="*/ 44 w 67"/>
              <a:gd name="T25" fmla="*/ 44 h 62"/>
              <a:gd name="T26" fmla="*/ 52 w 67"/>
              <a:gd name="T27" fmla="*/ 40 h 62"/>
              <a:gd name="T28" fmla="*/ 59 w 67"/>
              <a:gd name="T29" fmla="*/ 27 h 62"/>
              <a:gd name="T30" fmla="*/ 52 w 67"/>
              <a:gd name="T31" fmla="*/ 14 h 62"/>
              <a:gd name="T32" fmla="*/ 44 w 67"/>
              <a:gd name="T33" fmla="*/ 10 h 62"/>
              <a:gd name="T34" fmla="*/ 34 w 67"/>
              <a:gd name="T35" fmla="*/ 8 h 62"/>
              <a:gd name="T36" fmla="*/ 34 w 67"/>
              <a:gd name="T37" fmla="*/ 0 h 62"/>
              <a:gd name="T38" fmla="*/ 34 w 67"/>
              <a:gd name="T39" fmla="*/ 0 h 62"/>
              <a:gd name="T40" fmla="*/ 67 w 67"/>
              <a:gd name="T41" fmla="*/ 27 h 62"/>
              <a:gd name="T42" fmla="*/ 34 w 67"/>
              <a:gd name="T43" fmla="*/ 54 h 62"/>
              <a:gd name="T44" fmla="*/ 28 w 67"/>
              <a:gd name="T45" fmla="*/ 54 h 62"/>
              <a:gd name="T46" fmla="*/ 4 w 67"/>
              <a:gd name="T47" fmla="*/ 62 h 62"/>
              <a:gd name="T48" fmla="*/ 4 w 67"/>
              <a:gd name="T49" fmla="*/ 61 h 62"/>
              <a:gd name="T50" fmla="*/ 13 w 67"/>
              <a:gd name="T51" fmla="*/ 50 h 62"/>
              <a:gd name="T52" fmla="*/ 12 w 67"/>
              <a:gd name="T53" fmla="*/ 48 h 62"/>
              <a:gd name="T54" fmla="*/ 0 w 67"/>
              <a:gd name="T55" fmla="*/ 27 h 62"/>
              <a:gd name="T56" fmla="*/ 34 w 67"/>
              <a:gd name="T57" fmla="*/ 0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67" h="62">
                <a:moveTo>
                  <a:pt x="34" y="8"/>
                </a:moveTo>
                <a:cubicBezTo>
                  <a:pt x="30" y="8"/>
                  <a:pt x="26" y="9"/>
                  <a:pt x="23" y="10"/>
                </a:cubicBezTo>
                <a:cubicBezTo>
                  <a:pt x="20" y="11"/>
                  <a:pt x="17" y="12"/>
                  <a:pt x="15" y="14"/>
                </a:cubicBezTo>
                <a:cubicBezTo>
                  <a:pt x="11" y="18"/>
                  <a:pt x="8" y="22"/>
                  <a:pt x="8" y="27"/>
                </a:cubicBezTo>
                <a:cubicBezTo>
                  <a:pt x="8" y="30"/>
                  <a:pt x="9" y="32"/>
                  <a:pt x="11" y="35"/>
                </a:cubicBezTo>
                <a:cubicBezTo>
                  <a:pt x="12" y="37"/>
                  <a:pt x="14" y="39"/>
                  <a:pt x="17" y="41"/>
                </a:cubicBezTo>
                <a:cubicBezTo>
                  <a:pt x="19" y="42"/>
                  <a:pt x="20" y="45"/>
                  <a:pt x="21" y="47"/>
                </a:cubicBezTo>
                <a:cubicBezTo>
                  <a:pt x="21" y="48"/>
                  <a:pt x="21" y="48"/>
                  <a:pt x="21" y="49"/>
                </a:cubicBezTo>
                <a:cubicBezTo>
                  <a:pt x="21" y="49"/>
                  <a:pt x="22" y="48"/>
                  <a:pt x="22" y="48"/>
                </a:cubicBezTo>
                <a:cubicBezTo>
                  <a:pt x="24" y="46"/>
                  <a:pt x="26" y="45"/>
                  <a:pt x="28" y="45"/>
                </a:cubicBezTo>
                <a:cubicBezTo>
                  <a:pt x="29" y="45"/>
                  <a:pt x="29" y="45"/>
                  <a:pt x="29" y="46"/>
                </a:cubicBezTo>
                <a:cubicBezTo>
                  <a:pt x="31" y="46"/>
                  <a:pt x="32" y="46"/>
                  <a:pt x="34" y="46"/>
                </a:cubicBezTo>
                <a:cubicBezTo>
                  <a:pt x="37" y="46"/>
                  <a:pt x="41" y="45"/>
                  <a:pt x="44" y="44"/>
                </a:cubicBezTo>
                <a:cubicBezTo>
                  <a:pt x="47" y="43"/>
                  <a:pt x="50" y="42"/>
                  <a:pt x="52" y="40"/>
                </a:cubicBezTo>
                <a:cubicBezTo>
                  <a:pt x="56" y="36"/>
                  <a:pt x="59" y="32"/>
                  <a:pt x="59" y="27"/>
                </a:cubicBezTo>
                <a:cubicBezTo>
                  <a:pt x="59" y="22"/>
                  <a:pt x="56" y="18"/>
                  <a:pt x="52" y="14"/>
                </a:cubicBezTo>
                <a:cubicBezTo>
                  <a:pt x="50" y="12"/>
                  <a:pt x="47" y="11"/>
                  <a:pt x="44" y="10"/>
                </a:cubicBezTo>
                <a:cubicBezTo>
                  <a:pt x="41" y="9"/>
                  <a:pt x="37" y="8"/>
                  <a:pt x="34" y="8"/>
                </a:cubicBezTo>
                <a:close/>
                <a:moveTo>
                  <a:pt x="34" y="0"/>
                </a:moveTo>
                <a:cubicBezTo>
                  <a:pt x="34" y="0"/>
                  <a:pt x="34" y="0"/>
                  <a:pt x="34" y="0"/>
                </a:cubicBezTo>
                <a:cubicBezTo>
                  <a:pt x="52" y="0"/>
                  <a:pt x="67" y="12"/>
                  <a:pt x="67" y="27"/>
                </a:cubicBezTo>
                <a:cubicBezTo>
                  <a:pt x="67" y="42"/>
                  <a:pt x="52" y="54"/>
                  <a:pt x="34" y="54"/>
                </a:cubicBezTo>
                <a:cubicBezTo>
                  <a:pt x="32" y="54"/>
                  <a:pt x="30" y="54"/>
                  <a:pt x="28" y="54"/>
                </a:cubicBezTo>
                <a:cubicBezTo>
                  <a:pt x="21" y="61"/>
                  <a:pt x="13" y="62"/>
                  <a:pt x="4" y="62"/>
                </a:cubicBezTo>
                <a:cubicBezTo>
                  <a:pt x="4" y="61"/>
                  <a:pt x="4" y="61"/>
                  <a:pt x="4" y="61"/>
                </a:cubicBezTo>
                <a:cubicBezTo>
                  <a:pt x="9" y="59"/>
                  <a:pt x="13" y="55"/>
                  <a:pt x="13" y="50"/>
                </a:cubicBezTo>
                <a:cubicBezTo>
                  <a:pt x="13" y="49"/>
                  <a:pt x="13" y="49"/>
                  <a:pt x="12" y="48"/>
                </a:cubicBezTo>
                <a:cubicBezTo>
                  <a:pt x="5" y="43"/>
                  <a:pt x="0" y="36"/>
                  <a:pt x="0" y="27"/>
                </a:cubicBezTo>
                <a:cubicBezTo>
                  <a:pt x="0" y="12"/>
                  <a:pt x="15" y="0"/>
                  <a:pt x="34" y="0"/>
                </a:cubicBezTo>
                <a:close/>
              </a:path>
            </a:pathLst>
          </a:custGeom>
          <a:solidFill>
            <a:sysClr val="window" lastClr="FFFFFF">
              <a:lumMod val="50000"/>
            </a:sysClr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>
              <a:defRPr/>
            </a:pPr>
            <a:endParaRPr lang="id-ID" sz="1000" kern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24" name="Freeform 191"/>
          <p:cNvSpPr>
            <a:spLocks noEditPoints="1"/>
          </p:cNvSpPr>
          <p:nvPr/>
        </p:nvSpPr>
        <p:spPr bwMode="auto">
          <a:xfrm>
            <a:off x="6803283" y="3917299"/>
            <a:ext cx="155392" cy="152459"/>
          </a:xfrm>
          <a:custGeom>
            <a:avLst/>
            <a:gdLst>
              <a:gd name="T0" fmla="*/ 62 w 65"/>
              <a:gd name="T1" fmla="*/ 36 h 64"/>
              <a:gd name="T2" fmla="*/ 62 w 65"/>
              <a:gd name="T3" fmla="*/ 32 h 64"/>
              <a:gd name="T4" fmla="*/ 33 w 65"/>
              <a:gd name="T5" fmla="*/ 3 h 64"/>
              <a:gd name="T6" fmla="*/ 28 w 65"/>
              <a:gd name="T7" fmla="*/ 3 h 64"/>
              <a:gd name="T8" fmla="*/ 18 w 65"/>
              <a:gd name="T9" fmla="*/ 0 h 64"/>
              <a:gd name="T10" fmla="*/ 0 w 65"/>
              <a:gd name="T11" fmla="*/ 18 h 64"/>
              <a:gd name="T12" fmla="*/ 3 w 65"/>
              <a:gd name="T13" fmla="*/ 28 h 64"/>
              <a:gd name="T14" fmla="*/ 3 w 65"/>
              <a:gd name="T15" fmla="*/ 32 h 64"/>
              <a:gd name="T16" fmla="*/ 33 w 65"/>
              <a:gd name="T17" fmla="*/ 62 h 64"/>
              <a:gd name="T18" fmla="*/ 38 w 65"/>
              <a:gd name="T19" fmla="*/ 62 h 64"/>
              <a:gd name="T20" fmla="*/ 47 w 65"/>
              <a:gd name="T21" fmla="*/ 64 h 64"/>
              <a:gd name="T22" fmla="*/ 65 w 65"/>
              <a:gd name="T23" fmla="*/ 46 h 64"/>
              <a:gd name="T24" fmla="*/ 62 w 65"/>
              <a:gd name="T25" fmla="*/ 36 h 64"/>
              <a:gd name="T26" fmla="*/ 35 w 65"/>
              <a:gd name="T27" fmla="*/ 54 h 64"/>
              <a:gd name="T28" fmla="*/ 17 w 65"/>
              <a:gd name="T29" fmla="*/ 49 h 64"/>
              <a:gd name="T30" fmla="*/ 18 w 65"/>
              <a:gd name="T31" fmla="*/ 39 h 64"/>
              <a:gd name="T32" fmla="*/ 26 w 65"/>
              <a:gd name="T33" fmla="*/ 45 h 64"/>
              <a:gd name="T34" fmla="*/ 40 w 65"/>
              <a:gd name="T35" fmla="*/ 44 h 64"/>
              <a:gd name="T36" fmla="*/ 32 w 65"/>
              <a:gd name="T37" fmla="*/ 36 h 64"/>
              <a:gd name="T38" fmla="*/ 15 w 65"/>
              <a:gd name="T39" fmla="*/ 23 h 64"/>
              <a:gd name="T40" fmla="*/ 28 w 65"/>
              <a:gd name="T41" fmla="*/ 10 h 64"/>
              <a:gd name="T42" fmla="*/ 46 w 65"/>
              <a:gd name="T43" fmla="*/ 15 h 64"/>
              <a:gd name="T44" fmla="*/ 45 w 65"/>
              <a:gd name="T45" fmla="*/ 24 h 64"/>
              <a:gd name="T46" fmla="*/ 32 w 65"/>
              <a:gd name="T47" fmla="*/ 17 h 64"/>
              <a:gd name="T48" fmla="*/ 29 w 65"/>
              <a:gd name="T49" fmla="*/ 27 h 64"/>
              <a:gd name="T50" fmla="*/ 50 w 65"/>
              <a:gd name="T51" fmla="*/ 37 h 64"/>
              <a:gd name="T52" fmla="*/ 35 w 65"/>
              <a:gd name="T53" fmla="*/ 54 h 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65" h="64">
                <a:moveTo>
                  <a:pt x="62" y="36"/>
                </a:moveTo>
                <a:cubicBezTo>
                  <a:pt x="62" y="35"/>
                  <a:pt x="62" y="34"/>
                  <a:pt x="62" y="32"/>
                </a:cubicBezTo>
                <a:cubicBezTo>
                  <a:pt x="62" y="16"/>
                  <a:pt x="49" y="3"/>
                  <a:pt x="33" y="3"/>
                </a:cubicBezTo>
                <a:cubicBezTo>
                  <a:pt x="31" y="3"/>
                  <a:pt x="29" y="3"/>
                  <a:pt x="28" y="3"/>
                </a:cubicBezTo>
                <a:cubicBezTo>
                  <a:pt x="25" y="1"/>
                  <a:pt x="22" y="0"/>
                  <a:pt x="18" y="0"/>
                </a:cubicBezTo>
                <a:cubicBezTo>
                  <a:pt x="8" y="0"/>
                  <a:pt x="0" y="8"/>
                  <a:pt x="0" y="18"/>
                </a:cubicBezTo>
                <a:cubicBezTo>
                  <a:pt x="0" y="21"/>
                  <a:pt x="1" y="25"/>
                  <a:pt x="3" y="28"/>
                </a:cubicBezTo>
                <a:cubicBezTo>
                  <a:pt x="3" y="29"/>
                  <a:pt x="3" y="31"/>
                  <a:pt x="3" y="32"/>
                </a:cubicBezTo>
                <a:cubicBezTo>
                  <a:pt x="3" y="49"/>
                  <a:pt x="16" y="62"/>
                  <a:pt x="33" y="62"/>
                </a:cubicBezTo>
                <a:cubicBezTo>
                  <a:pt x="34" y="62"/>
                  <a:pt x="36" y="62"/>
                  <a:pt x="38" y="62"/>
                </a:cubicBezTo>
                <a:cubicBezTo>
                  <a:pt x="41" y="63"/>
                  <a:pt x="44" y="64"/>
                  <a:pt x="47" y="64"/>
                </a:cubicBezTo>
                <a:cubicBezTo>
                  <a:pt x="57" y="64"/>
                  <a:pt x="65" y="56"/>
                  <a:pt x="65" y="46"/>
                </a:cubicBezTo>
                <a:cubicBezTo>
                  <a:pt x="65" y="43"/>
                  <a:pt x="64" y="39"/>
                  <a:pt x="62" y="36"/>
                </a:cubicBezTo>
                <a:close/>
                <a:moveTo>
                  <a:pt x="35" y="54"/>
                </a:moveTo>
                <a:cubicBezTo>
                  <a:pt x="26" y="55"/>
                  <a:pt x="21" y="53"/>
                  <a:pt x="17" y="49"/>
                </a:cubicBezTo>
                <a:cubicBezTo>
                  <a:pt x="13" y="45"/>
                  <a:pt x="15" y="40"/>
                  <a:pt x="18" y="39"/>
                </a:cubicBezTo>
                <a:cubicBezTo>
                  <a:pt x="22" y="39"/>
                  <a:pt x="24" y="44"/>
                  <a:pt x="26" y="45"/>
                </a:cubicBezTo>
                <a:cubicBezTo>
                  <a:pt x="28" y="46"/>
                  <a:pt x="36" y="49"/>
                  <a:pt x="40" y="44"/>
                </a:cubicBezTo>
                <a:cubicBezTo>
                  <a:pt x="44" y="39"/>
                  <a:pt x="37" y="37"/>
                  <a:pt x="32" y="36"/>
                </a:cubicBezTo>
                <a:cubicBezTo>
                  <a:pt x="24" y="35"/>
                  <a:pt x="14" y="31"/>
                  <a:pt x="15" y="23"/>
                </a:cubicBezTo>
                <a:cubicBezTo>
                  <a:pt x="16" y="15"/>
                  <a:pt x="22" y="11"/>
                  <a:pt x="28" y="10"/>
                </a:cubicBezTo>
                <a:cubicBezTo>
                  <a:pt x="37" y="9"/>
                  <a:pt x="42" y="11"/>
                  <a:pt x="46" y="15"/>
                </a:cubicBezTo>
                <a:cubicBezTo>
                  <a:pt x="51" y="19"/>
                  <a:pt x="48" y="24"/>
                  <a:pt x="45" y="24"/>
                </a:cubicBezTo>
                <a:cubicBezTo>
                  <a:pt x="42" y="24"/>
                  <a:pt x="39" y="17"/>
                  <a:pt x="32" y="17"/>
                </a:cubicBezTo>
                <a:cubicBezTo>
                  <a:pt x="25" y="17"/>
                  <a:pt x="20" y="24"/>
                  <a:pt x="29" y="27"/>
                </a:cubicBezTo>
                <a:cubicBezTo>
                  <a:pt x="37" y="29"/>
                  <a:pt x="47" y="30"/>
                  <a:pt x="50" y="37"/>
                </a:cubicBezTo>
                <a:cubicBezTo>
                  <a:pt x="53" y="45"/>
                  <a:pt x="45" y="54"/>
                  <a:pt x="35" y="54"/>
                </a:cubicBezTo>
                <a:close/>
              </a:path>
            </a:pathLst>
          </a:custGeom>
          <a:solidFill>
            <a:sysClr val="window" lastClr="FFFFFF">
              <a:lumMod val="50000"/>
            </a:sysClr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>
              <a:defRPr/>
            </a:pPr>
            <a:endParaRPr lang="id-ID" sz="1000" kern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25" name="Freeform 195"/>
          <p:cNvSpPr>
            <a:spLocks noEditPoints="1"/>
          </p:cNvSpPr>
          <p:nvPr/>
        </p:nvSpPr>
        <p:spPr bwMode="auto">
          <a:xfrm>
            <a:off x="5937416" y="3358465"/>
            <a:ext cx="196438" cy="211097"/>
          </a:xfrm>
          <a:custGeom>
            <a:avLst/>
            <a:gdLst>
              <a:gd name="T0" fmla="*/ 78 w 82"/>
              <a:gd name="T1" fmla="*/ 22 h 88"/>
              <a:gd name="T2" fmla="*/ 50 w 82"/>
              <a:gd name="T3" fmla="*/ 2 h 88"/>
              <a:gd name="T4" fmla="*/ 40 w 82"/>
              <a:gd name="T5" fmla="*/ 4 h 88"/>
              <a:gd name="T6" fmla="*/ 3 w 82"/>
              <a:gd name="T7" fmla="*/ 55 h 88"/>
              <a:gd name="T8" fmla="*/ 4 w 82"/>
              <a:gd name="T9" fmla="*/ 65 h 88"/>
              <a:gd name="T10" fmla="*/ 32 w 82"/>
              <a:gd name="T11" fmla="*/ 85 h 88"/>
              <a:gd name="T12" fmla="*/ 42 w 82"/>
              <a:gd name="T13" fmla="*/ 84 h 88"/>
              <a:gd name="T14" fmla="*/ 80 w 82"/>
              <a:gd name="T15" fmla="*/ 33 h 88"/>
              <a:gd name="T16" fmla="*/ 78 w 82"/>
              <a:gd name="T17" fmla="*/ 22 h 88"/>
              <a:gd name="T18" fmla="*/ 54 w 82"/>
              <a:gd name="T19" fmla="*/ 9 h 88"/>
              <a:gd name="T20" fmla="*/ 70 w 82"/>
              <a:gd name="T21" fmla="*/ 21 h 88"/>
              <a:gd name="T22" fmla="*/ 68 w 82"/>
              <a:gd name="T23" fmla="*/ 23 h 88"/>
              <a:gd name="T24" fmla="*/ 53 w 82"/>
              <a:gd name="T25" fmla="*/ 11 h 88"/>
              <a:gd name="T26" fmla="*/ 54 w 82"/>
              <a:gd name="T27" fmla="*/ 9 h 88"/>
              <a:gd name="T28" fmla="*/ 21 w 82"/>
              <a:gd name="T29" fmla="*/ 71 h 88"/>
              <a:gd name="T30" fmla="*/ 20 w 82"/>
              <a:gd name="T31" fmla="*/ 64 h 88"/>
              <a:gd name="T32" fmla="*/ 27 w 82"/>
              <a:gd name="T33" fmla="*/ 63 h 88"/>
              <a:gd name="T34" fmla="*/ 28 w 82"/>
              <a:gd name="T35" fmla="*/ 70 h 88"/>
              <a:gd name="T36" fmla="*/ 21 w 82"/>
              <a:gd name="T37" fmla="*/ 71 h 88"/>
              <a:gd name="T38" fmla="*/ 45 w 82"/>
              <a:gd name="T39" fmla="*/ 71 h 88"/>
              <a:gd name="T40" fmla="*/ 14 w 82"/>
              <a:gd name="T41" fmla="*/ 48 h 88"/>
              <a:gd name="T42" fmla="*/ 43 w 82"/>
              <a:gd name="T43" fmla="*/ 9 h 88"/>
              <a:gd name="T44" fmla="*/ 74 w 82"/>
              <a:gd name="T45" fmla="*/ 32 h 88"/>
              <a:gd name="T46" fmla="*/ 45 w 82"/>
              <a:gd name="T47" fmla="*/ 71 h 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82" h="88">
                <a:moveTo>
                  <a:pt x="78" y="22"/>
                </a:moveTo>
                <a:cubicBezTo>
                  <a:pt x="50" y="2"/>
                  <a:pt x="50" y="2"/>
                  <a:pt x="50" y="2"/>
                </a:cubicBezTo>
                <a:cubicBezTo>
                  <a:pt x="47" y="0"/>
                  <a:pt x="43" y="1"/>
                  <a:pt x="40" y="4"/>
                </a:cubicBezTo>
                <a:cubicBezTo>
                  <a:pt x="3" y="55"/>
                  <a:pt x="3" y="55"/>
                  <a:pt x="3" y="55"/>
                </a:cubicBezTo>
                <a:cubicBezTo>
                  <a:pt x="0" y="58"/>
                  <a:pt x="1" y="63"/>
                  <a:pt x="4" y="65"/>
                </a:cubicBezTo>
                <a:cubicBezTo>
                  <a:pt x="32" y="85"/>
                  <a:pt x="32" y="85"/>
                  <a:pt x="32" y="85"/>
                </a:cubicBezTo>
                <a:cubicBezTo>
                  <a:pt x="35" y="88"/>
                  <a:pt x="40" y="87"/>
                  <a:pt x="42" y="84"/>
                </a:cubicBezTo>
                <a:cubicBezTo>
                  <a:pt x="80" y="33"/>
                  <a:pt x="80" y="33"/>
                  <a:pt x="80" y="33"/>
                </a:cubicBezTo>
                <a:cubicBezTo>
                  <a:pt x="82" y="29"/>
                  <a:pt x="81" y="25"/>
                  <a:pt x="78" y="22"/>
                </a:cubicBezTo>
                <a:close/>
                <a:moveTo>
                  <a:pt x="54" y="9"/>
                </a:moveTo>
                <a:cubicBezTo>
                  <a:pt x="70" y="21"/>
                  <a:pt x="70" y="21"/>
                  <a:pt x="70" y="21"/>
                </a:cubicBezTo>
                <a:cubicBezTo>
                  <a:pt x="68" y="23"/>
                  <a:pt x="68" y="23"/>
                  <a:pt x="68" y="23"/>
                </a:cubicBezTo>
                <a:cubicBezTo>
                  <a:pt x="53" y="11"/>
                  <a:pt x="53" y="11"/>
                  <a:pt x="53" y="11"/>
                </a:cubicBezTo>
                <a:lnTo>
                  <a:pt x="54" y="9"/>
                </a:lnTo>
                <a:close/>
                <a:moveTo>
                  <a:pt x="21" y="71"/>
                </a:moveTo>
                <a:cubicBezTo>
                  <a:pt x="19" y="70"/>
                  <a:pt x="18" y="67"/>
                  <a:pt x="20" y="64"/>
                </a:cubicBezTo>
                <a:cubicBezTo>
                  <a:pt x="22" y="62"/>
                  <a:pt x="25" y="62"/>
                  <a:pt x="27" y="63"/>
                </a:cubicBezTo>
                <a:cubicBezTo>
                  <a:pt x="29" y="65"/>
                  <a:pt x="29" y="68"/>
                  <a:pt x="28" y="70"/>
                </a:cubicBezTo>
                <a:cubicBezTo>
                  <a:pt x="26" y="72"/>
                  <a:pt x="23" y="73"/>
                  <a:pt x="21" y="71"/>
                </a:cubicBezTo>
                <a:close/>
                <a:moveTo>
                  <a:pt x="45" y="71"/>
                </a:moveTo>
                <a:cubicBezTo>
                  <a:pt x="14" y="48"/>
                  <a:pt x="14" y="48"/>
                  <a:pt x="14" y="48"/>
                </a:cubicBezTo>
                <a:cubicBezTo>
                  <a:pt x="43" y="9"/>
                  <a:pt x="43" y="9"/>
                  <a:pt x="43" y="9"/>
                </a:cubicBezTo>
                <a:cubicBezTo>
                  <a:pt x="74" y="32"/>
                  <a:pt x="74" y="32"/>
                  <a:pt x="74" y="32"/>
                </a:cubicBezTo>
                <a:lnTo>
                  <a:pt x="45" y="71"/>
                </a:lnTo>
                <a:close/>
              </a:path>
            </a:pathLst>
          </a:custGeom>
          <a:solidFill>
            <a:sysClr val="window" lastClr="FFFFFF">
              <a:lumMod val="50000"/>
            </a:sysClr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>
              <a:defRPr/>
            </a:pPr>
            <a:endParaRPr lang="id-ID" sz="1000" kern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26" name="Freeform 205"/>
          <p:cNvSpPr>
            <a:spLocks noEditPoints="1"/>
          </p:cNvSpPr>
          <p:nvPr/>
        </p:nvSpPr>
        <p:spPr bwMode="auto">
          <a:xfrm>
            <a:off x="5680874" y="3969767"/>
            <a:ext cx="102617" cy="114344"/>
          </a:xfrm>
          <a:custGeom>
            <a:avLst/>
            <a:gdLst>
              <a:gd name="T0" fmla="*/ 34 w 43"/>
              <a:gd name="T1" fmla="*/ 15 h 48"/>
              <a:gd name="T2" fmla="*/ 36 w 43"/>
              <a:gd name="T3" fmla="*/ 12 h 48"/>
              <a:gd name="T4" fmla="*/ 39 w 43"/>
              <a:gd name="T5" fmla="*/ 7 h 48"/>
              <a:gd name="T6" fmla="*/ 38 w 43"/>
              <a:gd name="T7" fmla="*/ 1 h 48"/>
              <a:gd name="T8" fmla="*/ 34 w 43"/>
              <a:gd name="T9" fmla="*/ 0 h 48"/>
              <a:gd name="T10" fmla="*/ 27 w 43"/>
              <a:gd name="T11" fmla="*/ 3 h 48"/>
              <a:gd name="T12" fmla="*/ 21 w 43"/>
              <a:gd name="T13" fmla="*/ 14 h 48"/>
              <a:gd name="T14" fmla="*/ 16 w 43"/>
              <a:gd name="T15" fmla="*/ 3 h 48"/>
              <a:gd name="T16" fmla="*/ 10 w 43"/>
              <a:gd name="T17" fmla="*/ 1 h 48"/>
              <a:gd name="T18" fmla="*/ 6 w 43"/>
              <a:gd name="T19" fmla="*/ 3 h 48"/>
              <a:gd name="T20" fmla="*/ 7 w 43"/>
              <a:gd name="T21" fmla="*/ 12 h 48"/>
              <a:gd name="T22" fmla="*/ 10 w 43"/>
              <a:gd name="T23" fmla="*/ 15 h 48"/>
              <a:gd name="T24" fmla="*/ 0 w 43"/>
              <a:gd name="T25" fmla="*/ 15 h 48"/>
              <a:gd name="T26" fmla="*/ 0 w 43"/>
              <a:gd name="T27" fmla="*/ 27 h 48"/>
              <a:gd name="T28" fmla="*/ 3 w 43"/>
              <a:gd name="T29" fmla="*/ 27 h 48"/>
              <a:gd name="T30" fmla="*/ 3 w 43"/>
              <a:gd name="T31" fmla="*/ 48 h 48"/>
              <a:gd name="T32" fmla="*/ 40 w 43"/>
              <a:gd name="T33" fmla="*/ 48 h 48"/>
              <a:gd name="T34" fmla="*/ 40 w 43"/>
              <a:gd name="T35" fmla="*/ 27 h 48"/>
              <a:gd name="T36" fmla="*/ 43 w 43"/>
              <a:gd name="T37" fmla="*/ 27 h 48"/>
              <a:gd name="T38" fmla="*/ 43 w 43"/>
              <a:gd name="T39" fmla="*/ 15 h 48"/>
              <a:gd name="T40" fmla="*/ 34 w 43"/>
              <a:gd name="T41" fmla="*/ 15 h 48"/>
              <a:gd name="T42" fmla="*/ 29 w 43"/>
              <a:gd name="T43" fmla="*/ 5 h 48"/>
              <a:gd name="T44" fmla="*/ 34 w 43"/>
              <a:gd name="T45" fmla="*/ 3 h 48"/>
              <a:gd name="T46" fmla="*/ 35 w 43"/>
              <a:gd name="T47" fmla="*/ 4 h 48"/>
              <a:gd name="T48" fmla="*/ 34 w 43"/>
              <a:gd name="T49" fmla="*/ 10 h 48"/>
              <a:gd name="T50" fmla="*/ 27 w 43"/>
              <a:gd name="T51" fmla="*/ 15 h 48"/>
              <a:gd name="T52" fmla="*/ 24 w 43"/>
              <a:gd name="T53" fmla="*/ 15 h 48"/>
              <a:gd name="T54" fmla="*/ 29 w 43"/>
              <a:gd name="T55" fmla="*/ 5 h 48"/>
              <a:gd name="T56" fmla="*/ 8 w 43"/>
              <a:gd name="T57" fmla="*/ 7 h 48"/>
              <a:gd name="T58" fmla="*/ 9 w 43"/>
              <a:gd name="T59" fmla="*/ 5 h 48"/>
              <a:gd name="T60" fmla="*/ 10 w 43"/>
              <a:gd name="T61" fmla="*/ 4 h 48"/>
              <a:gd name="T62" fmla="*/ 10 w 43"/>
              <a:gd name="T63" fmla="*/ 4 h 48"/>
              <a:gd name="T64" fmla="*/ 13 w 43"/>
              <a:gd name="T65" fmla="*/ 6 h 48"/>
              <a:gd name="T66" fmla="*/ 17 w 43"/>
              <a:gd name="T67" fmla="*/ 13 h 48"/>
              <a:gd name="T68" fmla="*/ 17 w 43"/>
              <a:gd name="T69" fmla="*/ 13 h 48"/>
              <a:gd name="T70" fmla="*/ 17 w 43"/>
              <a:gd name="T71" fmla="*/ 13 h 48"/>
              <a:gd name="T72" fmla="*/ 9 w 43"/>
              <a:gd name="T73" fmla="*/ 10 h 48"/>
              <a:gd name="T74" fmla="*/ 8 w 43"/>
              <a:gd name="T75" fmla="*/ 7 h 48"/>
              <a:gd name="T76" fmla="*/ 18 w 43"/>
              <a:gd name="T77" fmla="*/ 45 h 48"/>
              <a:gd name="T78" fmla="*/ 6 w 43"/>
              <a:gd name="T79" fmla="*/ 45 h 48"/>
              <a:gd name="T80" fmla="*/ 6 w 43"/>
              <a:gd name="T81" fmla="*/ 25 h 48"/>
              <a:gd name="T82" fmla="*/ 18 w 43"/>
              <a:gd name="T83" fmla="*/ 25 h 48"/>
              <a:gd name="T84" fmla="*/ 18 w 43"/>
              <a:gd name="T85" fmla="*/ 45 h 48"/>
              <a:gd name="T86" fmla="*/ 18 w 43"/>
              <a:gd name="T87" fmla="*/ 24 h 48"/>
              <a:gd name="T88" fmla="*/ 3 w 43"/>
              <a:gd name="T89" fmla="*/ 24 h 48"/>
              <a:gd name="T90" fmla="*/ 3 w 43"/>
              <a:gd name="T91" fmla="*/ 18 h 48"/>
              <a:gd name="T92" fmla="*/ 18 w 43"/>
              <a:gd name="T93" fmla="*/ 18 h 48"/>
              <a:gd name="T94" fmla="*/ 18 w 43"/>
              <a:gd name="T95" fmla="*/ 24 h 48"/>
              <a:gd name="T96" fmla="*/ 37 w 43"/>
              <a:gd name="T97" fmla="*/ 45 h 48"/>
              <a:gd name="T98" fmla="*/ 25 w 43"/>
              <a:gd name="T99" fmla="*/ 45 h 48"/>
              <a:gd name="T100" fmla="*/ 25 w 43"/>
              <a:gd name="T101" fmla="*/ 25 h 48"/>
              <a:gd name="T102" fmla="*/ 37 w 43"/>
              <a:gd name="T103" fmla="*/ 25 h 48"/>
              <a:gd name="T104" fmla="*/ 37 w 43"/>
              <a:gd name="T105" fmla="*/ 45 h 48"/>
              <a:gd name="T106" fmla="*/ 40 w 43"/>
              <a:gd name="T107" fmla="*/ 24 h 48"/>
              <a:gd name="T108" fmla="*/ 25 w 43"/>
              <a:gd name="T109" fmla="*/ 24 h 48"/>
              <a:gd name="T110" fmla="*/ 25 w 43"/>
              <a:gd name="T111" fmla="*/ 18 h 48"/>
              <a:gd name="T112" fmla="*/ 40 w 43"/>
              <a:gd name="T113" fmla="*/ 18 h 48"/>
              <a:gd name="T114" fmla="*/ 40 w 43"/>
              <a:gd name="T115" fmla="*/ 24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43" h="48">
                <a:moveTo>
                  <a:pt x="34" y="15"/>
                </a:moveTo>
                <a:cubicBezTo>
                  <a:pt x="35" y="14"/>
                  <a:pt x="36" y="13"/>
                  <a:pt x="36" y="12"/>
                </a:cubicBezTo>
                <a:cubicBezTo>
                  <a:pt x="38" y="11"/>
                  <a:pt x="39" y="9"/>
                  <a:pt x="39" y="7"/>
                </a:cubicBezTo>
                <a:cubicBezTo>
                  <a:pt x="40" y="5"/>
                  <a:pt x="39" y="3"/>
                  <a:pt x="38" y="1"/>
                </a:cubicBezTo>
                <a:cubicBezTo>
                  <a:pt x="37" y="0"/>
                  <a:pt x="35" y="0"/>
                  <a:pt x="34" y="0"/>
                </a:cubicBezTo>
                <a:cubicBezTo>
                  <a:pt x="31" y="0"/>
                  <a:pt x="29" y="1"/>
                  <a:pt x="27" y="3"/>
                </a:cubicBezTo>
                <a:cubicBezTo>
                  <a:pt x="24" y="6"/>
                  <a:pt x="22" y="10"/>
                  <a:pt x="21" y="14"/>
                </a:cubicBezTo>
                <a:cubicBezTo>
                  <a:pt x="20" y="10"/>
                  <a:pt x="19" y="6"/>
                  <a:pt x="16" y="3"/>
                </a:cubicBezTo>
                <a:cubicBezTo>
                  <a:pt x="14" y="2"/>
                  <a:pt x="12" y="1"/>
                  <a:pt x="10" y="1"/>
                </a:cubicBezTo>
                <a:cubicBezTo>
                  <a:pt x="9" y="1"/>
                  <a:pt x="7" y="1"/>
                  <a:pt x="6" y="3"/>
                </a:cubicBezTo>
                <a:cubicBezTo>
                  <a:pt x="4" y="5"/>
                  <a:pt x="4" y="9"/>
                  <a:pt x="7" y="12"/>
                </a:cubicBezTo>
                <a:cubicBezTo>
                  <a:pt x="8" y="13"/>
                  <a:pt x="9" y="14"/>
                  <a:pt x="10" y="15"/>
                </a:cubicBezTo>
                <a:cubicBezTo>
                  <a:pt x="0" y="15"/>
                  <a:pt x="0" y="15"/>
                  <a:pt x="0" y="15"/>
                </a:cubicBezTo>
                <a:cubicBezTo>
                  <a:pt x="0" y="27"/>
                  <a:pt x="0" y="27"/>
                  <a:pt x="0" y="27"/>
                </a:cubicBezTo>
                <a:cubicBezTo>
                  <a:pt x="3" y="27"/>
                  <a:pt x="3" y="27"/>
                  <a:pt x="3" y="27"/>
                </a:cubicBezTo>
                <a:cubicBezTo>
                  <a:pt x="3" y="48"/>
                  <a:pt x="3" y="48"/>
                  <a:pt x="3" y="48"/>
                </a:cubicBezTo>
                <a:cubicBezTo>
                  <a:pt x="40" y="48"/>
                  <a:pt x="40" y="48"/>
                  <a:pt x="40" y="48"/>
                </a:cubicBezTo>
                <a:cubicBezTo>
                  <a:pt x="40" y="27"/>
                  <a:pt x="40" y="27"/>
                  <a:pt x="40" y="27"/>
                </a:cubicBezTo>
                <a:cubicBezTo>
                  <a:pt x="43" y="27"/>
                  <a:pt x="43" y="27"/>
                  <a:pt x="43" y="27"/>
                </a:cubicBezTo>
                <a:cubicBezTo>
                  <a:pt x="43" y="15"/>
                  <a:pt x="43" y="15"/>
                  <a:pt x="43" y="15"/>
                </a:cubicBezTo>
                <a:lnTo>
                  <a:pt x="34" y="15"/>
                </a:lnTo>
                <a:close/>
                <a:moveTo>
                  <a:pt x="29" y="5"/>
                </a:moveTo>
                <a:cubicBezTo>
                  <a:pt x="31" y="4"/>
                  <a:pt x="32" y="3"/>
                  <a:pt x="34" y="3"/>
                </a:cubicBezTo>
                <a:cubicBezTo>
                  <a:pt x="34" y="3"/>
                  <a:pt x="35" y="3"/>
                  <a:pt x="35" y="4"/>
                </a:cubicBezTo>
                <a:cubicBezTo>
                  <a:pt x="37" y="5"/>
                  <a:pt x="36" y="8"/>
                  <a:pt x="34" y="10"/>
                </a:cubicBezTo>
                <a:cubicBezTo>
                  <a:pt x="32" y="12"/>
                  <a:pt x="29" y="14"/>
                  <a:pt x="27" y="15"/>
                </a:cubicBezTo>
                <a:cubicBezTo>
                  <a:pt x="24" y="15"/>
                  <a:pt x="24" y="15"/>
                  <a:pt x="24" y="15"/>
                </a:cubicBezTo>
                <a:cubicBezTo>
                  <a:pt x="25" y="12"/>
                  <a:pt x="27" y="8"/>
                  <a:pt x="29" y="5"/>
                </a:cubicBezTo>
                <a:close/>
                <a:moveTo>
                  <a:pt x="8" y="7"/>
                </a:moveTo>
                <a:cubicBezTo>
                  <a:pt x="8" y="6"/>
                  <a:pt x="8" y="6"/>
                  <a:pt x="9" y="5"/>
                </a:cubicBezTo>
                <a:cubicBezTo>
                  <a:pt x="9" y="5"/>
                  <a:pt x="10" y="4"/>
                  <a:pt x="10" y="4"/>
                </a:cubicBezTo>
                <a:cubicBezTo>
                  <a:pt x="10" y="4"/>
                  <a:pt x="10" y="4"/>
                  <a:pt x="10" y="4"/>
                </a:cubicBezTo>
                <a:cubicBezTo>
                  <a:pt x="11" y="4"/>
                  <a:pt x="12" y="5"/>
                  <a:pt x="13" y="6"/>
                </a:cubicBezTo>
                <a:cubicBezTo>
                  <a:pt x="15" y="7"/>
                  <a:pt x="16" y="10"/>
                  <a:pt x="17" y="13"/>
                </a:cubicBezTo>
                <a:cubicBezTo>
                  <a:pt x="17" y="13"/>
                  <a:pt x="17" y="13"/>
                  <a:pt x="17" y="13"/>
                </a:cubicBezTo>
                <a:cubicBezTo>
                  <a:pt x="17" y="13"/>
                  <a:pt x="17" y="13"/>
                  <a:pt x="17" y="13"/>
                </a:cubicBezTo>
                <a:cubicBezTo>
                  <a:pt x="14" y="13"/>
                  <a:pt x="11" y="11"/>
                  <a:pt x="9" y="10"/>
                </a:cubicBezTo>
                <a:cubicBezTo>
                  <a:pt x="9" y="9"/>
                  <a:pt x="8" y="8"/>
                  <a:pt x="8" y="7"/>
                </a:cubicBezTo>
                <a:close/>
                <a:moveTo>
                  <a:pt x="18" y="45"/>
                </a:moveTo>
                <a:cubicBezTo>
                  <a:pt x="6" y="45"/>
                  <a:pt x="6" y="45"/>
                  <a:pt x="6" y="45"/>
                </a:cubicBezTo>
                <a:cubicBezTo>
                  <a:pt x="6" y="25"/>
                  <a:pt x="6" y="25"/>
                  <a:pt x="6" y="25"/>
                </a:cubicBezTo>
                <a:cubicBezTo>
                  <a:pt x="18" y="25"/>
                  <a:pt x="18" y="25"/>
                  <a:pt x="18" y="25"/>
                </a:cubicBezTo>
                <a:lnTo>
                  <a:pt x="18" y="45"/>
                </a:lnTo>
                <a:close/>
                <a:moveTo>
                  <a:pt x="18" y="24"/>
                </a:moveTo>
                <a:cubicBezTo>
                  <a:pt x="3" y="24"/>
                  <a:pt x="3" y="24"/>
                  <a:pt x="3" y="24"/>
                </a:cubicBezTo>
                <a:cubicBezTo>
                  <a:pt x="3" y="18"/>
                  <a:pt x="3" y="18"/>
                  <a:pt x="3" y="18"/>
                </a:cubicBezTo>
                <a:cubicBezTo>
                  <a:pt x="18" y="18"/>
                  <a:pt x="18" y="18"/>
                  <a:pt x="18" y="18"/>
                </a:cubicBezTo>
                <a:lnTo>
                  <a:pt x="18" y="24"/>
                </a:lnTo>
                <a:close/>
                <a:moveTo>
                  <a:pt x="37" y="45"/>
                </a:moveTo>
                <a:cubicBezTo>
                  <a:pt x="25" y="45"/>
                  <a:pt x="25" y="45"/>
                  <a:pt x="25" y="45"/>
                </a:cubicBezTo>
                <a:cubicBezTo>
                  <a:pt x="25" y="25"/>
                  <a:pt x="25" y="25"/>
                  <a:pt x="25" y="25"/>
                </a:cubicBezTo>
                <a:cubicBezTo>
                  <a:pt x="37" y="25"/>
                  <a:pt x="37" y="25"/>
                  <a:pt x="37" y="25"/>
                </a:cubicBezTo>
                <a:lnTo>
                  <a:pt x="37" y="45"/>
                </a:lnTo>
                <a:close/>
                <a:moveTo>
                  <a:pt x="40" y="24"/>
                </a:moveTo>
                <a:cubicBezTo>
                  <a:pt x="25" y="24"/>
                  <a:pt x="25" y="24"/>
                  <a:pt x="25" y="24"/>
                </a:cubicBezTo>
                <a:cubicBezTo>
                  <a:pt x="25" y="18"/>
                  <a:pt x="25" y="18"/>
                  <a:pt x="25" y="18"/>
                </a:cubicBezTo>
                <a:cubicBezTo>
                  <a:pt x="40" y="18"/>
                  <a:pt x="40" y="18"/>
                  <a:pt x="40" y="18"/>
                </a:cubicBezTo>
                <a:lnTo>
                  <a:pt x="40" y="24"/>
                </a:lnTo>
                <a:close/>
              </a:path>
            </a:pathLst>
          </a:custGeom>
          <a:solidFill>
            <a:sysClr val="window" lastClr="FFFFFF">
              <a:lumMod val="50000"/>
            </a:sysClr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>
              <a:defRPr/>
            </a:pPr>
            <a:endParaRPr lang="id-ID" sz="1000" kern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27" name="Freeform 223"/>
          <p:cNvSpPr>
            <a:spLocks noEditPoints="1"/>
          </p:cNvSpPr>
          <p:nvPr/>
        </p:nvSpPr>
        <p:spPr bwMode="auto">
          <a:xfrm>
            <a:off x="6303995" y="4232693"/>
            <a:ext cx="170051" cy="149528"/>
          </a:xfrm>
          <a:custGeom>
            <a:avLst/>
            <a:gdLst>
              <a:gd name="T0" fmla="*/ 76 w 116"/>
              <a:gd name="T1" fmla="*/ 15 h 102"/>
              <a:gd name="T2" fmla="*/ 40 w 116"/>
              <a:gd name="T3" fmla="*/ 0 h 102"/>
              <a:gd name="T4" fmla="*/ 0 w 116"/>
              <a:gd name="T5" fmla="*/ 15 h 102"/>
              <a:gd name="T6" fmla="*/ 0 w 116"/>
              <a:gd name="T7" fmla="*/ 102 h 102"/>
              <a:gd name="T8" fmla="*/ 40 w 116"/>
              <a:gd name="T9" fmla="*/ 87 h 102"/>
              <a:gd name="T10" fmla="*/ 76 w 116"/>
              <a:gd name="T11" fmla="*/ 102 h 102"/>
              <a:gd name="T12" fmla="*/ 116 w 116"/>
              <a:gd name="T13" fmla="*/ 87 h 102"/>
              <a:gd name="T14" fmla="*/ 116 w 116"/>
              <a:gd name="T15" fmla="*/ 0 h 102"/>
              <a:gd name="T16" fmla="*/ 76 w 116"/>
              <a:gd name="T17" fmla="*/ 15 h 102"/>
              <a:gd name="T18" fmla="*/ 44 w 116"/>
              <a:gd name="T19" fmla="*/ 9 h 102"/>
              <a:gd name="T20" fmla="*/ 73 w 116"/>
              <a:gd name="T21" fmla="*/ 22 h 102"/>
              <a:gd name="T22" fmla="*/ 73 w 116"/>
              <a:gd name="T23" fmla="*/ 92 h 102"/>
              <a:gd name="T24" fmla="*/ 44 w 116"/>
              <a:gd name="T25" fmla="*/ 80 h 102"/>
              <a:gd name="T26" fmla="*/ 44 w 116"/>
              <a:gd name="T27" fmla="*/ 9 h 102"/>
              <a:gd name="T28" fmla="*/ 8 w 116"/>
              <a:gd name="T29" fmla="*/ 20 h 102"/>
              <a:gd name="T30" fmla="*/ 37 w 116"/>
              <a:gd name="T31" fmla="*/ 9 h 102"/>
              <a:gd name="T32" fmla="*/ 37 w 116"/>
              <a:gd name="T33" fmla="*/ 80 h 102"/>
              <a:gd name="T34" fmla="*/ 8 w 116"/>
              <a:gd name="T35" fmla="*/ 92 h 102"/>
              <a:gd name="T36" fmla="*/ 8 w 116"/>
              <a:gd name="T37" fmla="*/ 20 h 102"/>
              <a:gd name="T38" fmla="*/ 109 w 116"/>
              <a:gd name="T39" fmla="*/ 82 h 102"/>
              <a:gd name="T40" fmla="*/ 80 w 116"/>
              <a:gd name="T41" fmla="*/ 92 h 102"/>
              <a:gd name="T42" fmla="*/ 80 w 116"/>
              <a:gd name="T43" fmla="*/ 22 h 102"/>
              <a:gd name="T44" fmla="*/ 109 w 116"/>
              <a:gd name="T45" fmla="*/ 10 h 102"/>
              <a:gd name="T46" fmla="*/ 109 w 116"/>
              <a:gd name="T47" fmla="*/ 82 h 1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16" h="102">
                <a:moveTo>
                  <a:pt x="76" y="15"/>
                </a:moveTo>
                <a:lnTo>
                  <a:pt x="40" y="0"/>
                </a:lnTo>
                <a:lnTo>
                  <a:pt x="0" y="15"/>
                </a:lnTo>
                <a:lnTo>
                  <a:pt x="0" y="102"/>
                </a:lnTo>
                <a:lnTo>
                  <a:pt x="40" y="87"/>
                </a:lnTo>
                <a:lnTo>
                  <a:pt x="76" y="102"/>
                </a:lnTo>
                <a:lnTo>
                  <a:pt x="116" y="87"/>
                </a:lnTo>
                <a:lnTo>
                  <a:pt x="116" y="0"/>
                </a:lnTo>
                <a:lnTo>
                  <a:pt x="76" y="15"/>
                </a:lnTo>
                <a:close/>
                <a:moveTo>
                  <a:pt x="44" y="9"/>
                </a:moveTo>
                <a:lnTo>
                  <a:pt x="73" y="22"/>
                </a:lnTo>
                <a:lnTo>
                  <a:pt x="73" y="92"/>
                </a:lnTo>
                <a:lnTo>
                  <a:pt x="44" y="80"/>
                </a:lnTo>
                <a:lnTo>
                  <a:pt x="44" y="9"/>
                </a:lnTo>
                <a:close/>
                <a:moveTo>
                  <a:pt x="8" y="20"/>
                </a:moveTo>
                <a:lnTo>
                  <a:pt x="37" y="9"/>
                </a:lnTo>
                <a:lnTo>
                  <a:pt x="37" y="80"/>
                </a:lnTo>
                <a:lnTo>
                  <a:pt x="8" y="92"/>
                </a:lnTo>
                <a:lnTo>
                  <a:pt x="8" y="20"/>
                </a:lnTo>
                <a:close/>
                <a:moveTo>
                  <a:pt x="109" y="82"/>
                </a:moveTo>
                <a:lnTo>
                  <a:pt x="80" y="92"/>
                </a:lnTo>
                <a:lnTo>
                  <a:pt x="80" y="22"/>
                </a:lnTo>
                <a:lnTo>
                  <a:pt x="109" y="10"/>
                </a:lnTo>
                <a:lnTo>
                  <a:pt x="109" y="82"/>
                </a:lnTo>
                <a:close/>
              </a:path>
            </a:pathLst>
          </a:custGeom>
          <a:solidFill>
            <a:sysClr val="window" lastClr="FFFFFF">
              <a:lumMod val="50000"/>
            </a:sysClr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>
              <a:defRPr/>
            </a:pPr>
            <a:endParaRPr lang="id-ID" sz="1000" kern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28" name="Freeform 55"/>
          <p:cNvSpPr>
            <a:spLocks noEditPoints="1"/>
          </p:cNvSpPr>
          <p:nvPr/>
        </p:nvSpPr>
        <p:spPr bwMode="auto">
          <a:xfrm>
            <a:off x="10866903" y="4808599"/>
            <a:ext cx="256542" cy="238950"/>
          </a:xfrm>
          <a:custGeom>
            <a:avLst/>
            <a:gdLst>
              <a:gd name="T0" fmla="*/ 53 w 107"/>
              <a:gd name="T1" fmla="*/ 13 h 100"/>
              <a:gd name="T2" fmla="*/ 37 w 107"/>
              <a:gd name="T3" fmla="*/ 16 h 100"/>
              <a:gd name="T4" fmla="*/ 24 w 107"/>
              <a:gd name="T5" fmla="*/ 23 h 100"/>
              <a:gd name="T6" fmla="*/ 13 w 107"/>
              <a:gd name="T7" fmla="*/ 43 h 100"/>
              <a:gd name="T8" fmla="*/ 17 w 107"/>
              <a:gd name="T9" fmla="*/ 55 h 100"/>
              <a:gd name="T10" fmla="*/ 27 w 107"/>
              <a:gd name="T11" fmla="*/ 66 h 100"/>
              <a:gd name="T12" fmla="*/ 33 w 107"/>
              <a:gd name="T13" fmla="*/ 75 h 100"/>
              <a:gd name="T14" fmla="*/ 33 w 107"/>
              <a:gd name="T15" fmla="*/ 79 h 100"/>
              <a:gd name="T16" fmla="*/ 36 w 107"/>
              <a:gd name="T17" fmla="*/ 77 h 100"/>
              <a:gd name="T18" fmla="*/ 45 w 107"/>
              <a:gd name="T19" fmla="*/ 73 h 100"/>
              <a:gd name="T20" fmla="*/ 47 w 107"/>
              <a:gd name="T21" fmla="*/ 73 h 100"/>
              <a:gd name="T22" fmla="*/ 53 w 107"/>
              <a:gd name="T23" fmla="*/ 73 h 100"/>
              <a:gd name="T24" fmla="*/ 70 w 107"/>
              <a:gd name="T25" fmla="*/ 71 h 100"/>
              <a:gd name="T26" fmla="*/ 83 w 107"/>
              <a:gd name="T27" fmla="*/ 64 h 100"/>
              <a:gd name="T28" fmla="*/ 93 w 107"/>
              <a:gd name="T29" fmla="*/ 43 h 100"/>
              <a:gd name="T30" fmla="*/ 83 w 107"/>
              <a:gd name="T31" fmla="*/ 23 h 100"/>
              <a:gd name="T32" fmla="*/ 70 w 107"/>
              <a:gd name="T33" fmla="*/ 16 h 100"/>
              <a:gd name="T34" fmla="*/ 53 w 107"/>
              <a:gd name="T35" fmla="*/ 13 h 100"/>
              <a:gd name="T36" fmla="*/ 53 w 107"/>
              <a:gd name="T37" fmla="*/ 0 h 100"/>
              <a:gd name="T38" fmla="*/ 53 w 107"/>
              <a:gd name="T39" fmla="*/ 0 h 100"/>
              <a:gd name="T40" fmla="*/ 107 w 107"/>
              <a:gd name="T41" fmla="*/ 43 h 100"/>
              <a:gd name="T42" fmla="*/ 53 w 107"/>
              <a:gd name="T43" fmla="*/ 87 h 100"/>
              <a:gd name="T44" fmla="*/ 45 w 107"/>
              <a:gd name="T45" fmla="*/ 86 h 100"/>
              <a:gd name="T46" fmla="*/ 7 w 107"/>
              <a:gd name="T47" fmla="*/ 100 h 100"/>
              <a:gd name="T48" fmla="*/ 7 w 107"/>
              <a:gd name="T49" fmla="*/ 97 h 100"/>
              <a:gd name="T50" fmla="*/ 20 w 107"/>
              <a:gd name="T51" fmla="*/ 80 h 100"/>
              <a:gd name="T52" fmla="*/ 20 w 107"/>
              <a:gd name="T53" fmla="*/ 77 h 100"/>
              <a:gd name="T54" fmla="*/ 0 w 107"/>
              <a:gd name="T55" fmla="*/ 43 h 100"/>
              <a:gd name="T56" fmla="*/ 53 w 107"/>
              <a:gd name="T57" fmla="*/ 0 h 1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107" h="100">
                <a:moveTo>
                  <a:pt x="53" y="13"/>
                </a:moveTo>
                <a:cubicBezTo>
                  <a:pt x="48" y="13"/>
                  <a:pt x="42" y="14"/>
                  <a:pt x="37" y="16"/>
                </a:cubicBezTo>
                <a:cubicBezTo>
                  <a:pt x="32" y="18"/>
                  <a:pt x="28" y="20"/>
                  <a:pt x="24" y="23"/>
                </a:cubicBezTo>
                <a:cubicBezTo>
                  <a:pt x="17" y="29"/>
                  <a:pt x="13" y="36"/>
                  <a:pt x="13" y="43"/>
                </a:cubicBezTo>
                <a:cubicBezTo>
                  <a:pt x="13" y="48"/>
                  <a:pt x="14" y="52"/>
                  <a:pt x="17" y="55"/>
                </a:cubicBezTo>
                <a:cubicBezTo>
                  <a:pt x="19" y="59"/>
                  <a:pt x="23" y="63"/>
                  <a:pt x="27" y="66"/>
                </a:cubicBezTo>
                <a:cubicBezTo>
                  <a:pt x="30" y="68"/>
                  <a:pt x="32" y="71"/>
                  <a:pt x="33" y="75"/>
                </a:cubicBezTo>
                <a:cubicBezTo>
                  <a:pt x="33" y="76"/>
                  <a:pt x="33" y="78"/>
                  <a:pt x="33" y="79"/>
                </a:cubicBezTo>
                <a:cubicBezTo>
                  <a:pt x="34" y="78"/>
                  <a:pt x="35" y="78"/>
                  <a:pt x="36" y="77"/>
                </a:cubicBezTo>
                <a:cubicBezTo>
                  <a:pt x="38" y="74"/>
                  <a:pt x="42" y="73"/>
                  <a:pt x="45" y="73"/>
                </a:cubicBezTo>
                <a:cubicBezTo>
                  <a:pt x="46" y="73"/>
                  <a:pt x="46" y="73"/>
                  <a:pt x="47" y="73"/>
                </a:cubicBezTo>
                <a:cubicBezTo>
                  <a:pt x="49" y="73"/>
                  <a:pt x="51" y="73"/>
                  <a:pt x="53" y="73"/>
                </a:cubicBezTo>
                <a:cubicBezTo>
                  <a:pt x="59" y="73"/>
                  <a:pt x="65" y="73"/>
                  <a:pt x="70" y="71"/>
                </a:cubicBezTo>
                <a:cubicBezTo>
                  <a:pt x="75" y="69"/>
                  <a:pt x="79" y="67"/>
                  <a:pt x="83" y="64"/>
                </a:cubicBezTo>
                <a:cubicBezTo>
                  <a:pt x="90" y="58"/>
                  <a:pt x="93" y="51"/>
                  <a:pt x="93" y="43"/>
                </a:cubicBezTo>
                <a:cubicBezTo>
                  <a:pt x="93" y="36"/>
                  <a:pt x="90" y="29"/>
                  <a:pt x="83" y="23"/>
                </a:cubicBezTo>
                <a:cubicBezTo>
                  <a:pt x="79" y="20"/>
                  <a:pt x="75" y="18"/>
                  <a:pt x="70" y="16"/>
                </a:cubicBezTo>
                <a:cubicBezTo>
                  <a:pt x="65" y="14"/>
                  <a:pt x="59" y="13"/>
                  <a:pt x="53" y="13"/>
                </a:cubicBezTo>
                <a:close/>
                <a:moveTo>
                  <a:pt x="53" y="0"/>
                </a:moveTo>
                <a:cubicBezTo>
                  <a:pt x="53" y="0"/>
                  <a:pt x="53" y="0"/>
                  <a:pt x="53" y="0"/>
                </a:cubicBezTo>
                <a:cubicBezTo>
                  <a:pt x="83" y="0"/>
                  <a:pt x="107" y="19"/>
                  <a:pt x="107" y="43"/>
                </a:cubicBezTo>
                <a:cubicBezTo>
                  <a:pt x="107" y="67"/>
                  <a:pt x="83" y="87"/>
                  <a:pt x="53" y="87"/>
                </a:cubicBezTo>
                <a:cubicBezTo>
                  <a:pt x="51" y="87"/>
                  <a:pt x="48" y="87"/>
                  <a:pt x="45" y="86"/>
                </a:cubicBezTo>
                <a:cubicBezTo>
                  <a:pt x="34" y="98"/>
                  <a:pt x="20" y="100"/>
                  <a:pt x="7" y="100"/>
                </a:cubicBezTo>
                <a:cubicBezTo>
                  <a:pt x="7" y="97"/>
                  <a:pt x="7" y="97"/>
                  <a:pt x="7" y="97"/>
                </a:cubicBezTo>
                <a:cubicBezTo>
                  <a:pt x="14" y="94"/>
                  <a:pt x="20" y="87"/>
                  <a:pt x="20" y="80"/>
                </a:cubicBezTo>
                <a:cubicBezTo>
                  <a:pt x="20" y="79"/>
                  <a:pt x="20" y="78"/>
                  <a:pt x="20" y="77"/>
                </a:cubicBezTo>
                <a:cubicBezTo>
                  <a:pt x="8" y="69"/>
                  <a:pt x="0" y="57"/>
                  <a:pt x="0" y="43"/>
                </a:cubicBezTo>
                <a:cubicBezTo>
                  <a:pt x="0" y="19"/>
                  <a:pt x="24" y="0"/>
                  <a:pt x="53" y="0"/>
                </a:cubicBezTo>
                <a:close/>
              </a:path>
            </a:pathLst>
          </a:custGeom>
          <a:solidFill>
            <a:srgbClr val="35669B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>
              <a:defRPr/>
            </a:pPr>
            <a:endParaRPr lang="id-ID" sz="1000" kern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29" name="Freeform 56"/>
          <p:cNvSpPr>
            <a:spLocks noEditPoints="1"/>
          </p:cNvSpPr>
          <p:nvPr/>
        </p:nvSpPr>
        <p:spPr bwMode="auto">
          <a:xfrm>
            <a:off x="10689523" y="4939068"/>
            <a:ext cx="161254" cy="161255"/>
          </a:xfrm>
          <a:custGeom>
            <a:avLst/>
            <a:gdLst>
              <a:gd name="T0" fmla="*/ 62 w 67"/>
              <a:gd name="T1" fmla="*/ 17 h 67"/>
              <a:gd name="T2" fmla="*/ 67 w 67"/>
              <a:gd name="T3" fmla="*/ 13 h 67"/>
              <a:gd name="T4" fmla="*/ 67 w 67"/>
              <a:gd name="T5" fmla="*/ 5 h 67"/>
              <a:gd name="T6" fmla="*/ 58 w 67"/>
              <a:gd name="T7" fmla="*/ 5 h 67"/>
              <a:gd name="T8" fmla="*/ 58 w 67"/>
              <a:gd name="T9" fmla="*/ 0 h 67"/>
              <a:gd name="T10" fmla="*/ 4 w 67"/>
              <a:gd name="T11" fmla="*/ 0 h 67"/>
              <a:gd name="T12" fmla="*/ 0 w 67"/>
              <a:gd name="T13" fmla="*/ 5 h 67"/>
              <a:gd name="T14" fmla="*/ 0 w 67"/>
              <a:gd name="T15" fmla="*/ 63 h 67"/>
              <a:gd name="T16" fmla="*/ 4 w 67"/>
              <a:gd name="T17" fmla="*/ 67 h 67"/>
              <a:gd name="T18" fmla="*/ 58 w 67"/>
              <a:gd name="T19" fmla="*/ 67 h 67"/>
              <a:gd name="T20" fmla="*/ 58 w 67"/>
              <a:gd name="T21" fmla="*/ 50 h 67"/>
              <a:gd name="T22" fmla="*/ 62 w 67"/>
              <a:gd name="T23" fmla="*/ 50 h 67"/>
              <a:gd name="T24" fmla="*/ 67 w 67"/>
              <a:gd name="T25" fmla="*/ 46 h 67"/>
              <a:gd name="T26" fmla="*/ 67 w 67"/>
              <a:gd name="T27" fmla="*/ 38 h 67"/>
              <a:gd name="T28" fmla="*/ 58 w 67"/>
              <a:gd name="T29" fmla="*/ 38 h 67"/>
              <a:gd name="T30" fmla="*/ 58 w 67"/>
              <a:gd name="T31" fmla="*/ 34 h 67"/>
              <a:gd name="T32" fmla="*/ 62 w 67"/>
              <a:gd name="T33" fmla="*/ 34 h 67"/>
              <a:gd name="T34" fmla="*/ 67 w 67"/>
              <a:gd name="T35" fmla="*/ 30 h 67"/>
              <a:gd name="T36" fmla="*/ 67 w 67"/>
              <a:gd name="T37" fmla="*/ 21 h 67"/>
              <a:gd name="T38" fmla="*/ 58 w 67"/>
              <a:gd name="T39" fmla="*/ 21 h 67"/>
              <a:gd name="T40" fmla="*/ 58 w 67"/>
              <a:gd name="T41" fmla="*/ 17 h 67"/>
              <a:gd name="T42" fmla="*/ 62 w 67"/>
              <a:gd name="T43" fmla="*/ 17 h 67"/>
              <a:gd name="T44" fmla="*/ 37 w 67"/>
              <a:gd name="T45" fmla="*/ 17 h 67"/>
              <a:gd name="T46" fmla="*/ 46 w 67"/>
              <a:gd name="T47" fmla="*/ 25 h 67"/>
              <a:gd name="T48" fmla="*/ 37 w 67"/>
              <a:gd name="T49" fmla="*/ 34 h 67"/>
              <a:gd name="T50" fmla="*/ 29 w 67"/>
              <a:gd name="T51" fmla="*/ 25 h 67"/>
              <a:gd name="T52" fmla="*/ 37 w 67"/>
              <a:gd name="T53" fmla="*/ 17 h 67"/>
              <a:gd name="T54" fmla="*/ 16 w 67"/>
              <a:gd name="T55" fmla="*/ 63 h 67"/>
              <a:gd name="T56" fmla="*/ 12 w 67"/>
              <a:gd name="T57" fmla="*/ 63 h 67"/>
              <a:gd name="T58" fmla="*/ 12 w 67"/>
              <a:gd name="T59" fmla="*/ 5 h 67"/>
              <a:gd name="T60" fmla="*/ 16 w 67"/>
              <a:gd name="T61" fmla="*/ 5 h 67"/>
              <a:gd name="T62" fmla="*/ 16 w 67"/>
              <a:gd name="T63" fmla="*/ 63 h 67"/>
              <a:gd name="T64" fmla="*/ 50 w 67"/>
              <a:gd name="T65" fmla="*/ 50 h 67"/>
              <a:gd name="T66" fmla="*/ 25 w 67"/>
              <a:gd name="T67" fmla="*/ 50 h 67"/>
              <a:gd name="T68" fmla="*/ 25 w 67"/>
              <a:gd name="T69" fmla="*/ 46 h 67"/>
              <a:gd name="T70" fmla="*/ 33 w 67"/>
              <a:gd name="T71" fmla="*/ 38 h 67"/>
              <a:gd name="T72" fmla="*/ 33 w 67"/>
              <a:gd name="T73" fmla="*/ 38 h 67"/>
              <a:gd name="T74" fmla="*/ 41 w 67"/>
              <a:gd name="T75" fmla="*/ 38 h 67"/>
              <a:gd name="T76" fmla="*/ 50 w 67"/>
              <a:gd name="T77" fmla="*/ 46 h 67"/>
              <a:gd name="T78" fmla="*/ 50 w 67"/>
              <a:gd name="T79" fmla="*/ 50 h 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67" h="67">
                <a:moveTo>
                  <a:pt x="62" y="17"/>
                </a:moveTo>
                <a:cubicBezTo>
                  <a:pt x="65" y="17"/>
                  <a:pt x="67" y="15"/>
                  <a:pt x="67" y="13"/>
                </a:cubicBezTo>
                <a:cubicBezTo>
                  <a:pt x="67" y="5"/>
                  <a:pt x="67" y="5"/>
                  <a:pt x="67" y="5"/>
                </a:cubicBezTo>
                <a:cubicBezTo>
                  <a:pt x="58" y="5"/>
                  <a:pt x="58" y="5"/>
                  <a:pt x="58" y="5"/>
                </a:cubicBezTo>
                <a:cubicBezTo>
                  <a:pt x="58" y="0"/>
                  <a:pt x="58" y="0"/>
                  <a:pt x="58" y="0"/>
                </a:cubicBezTo>
                <a:cubicBezTo>
                  <a:pt x="4" y="0"/>
                  <a:pt x="4" y="0"/>
                  <a:pt x="4" y="0"/>
                </a:cubicBezTo>
                <a:cubicBezTo>
                  <a:pt x="2" y="0"/>
                  <a:pt x="0" y="2"/>
                  <a:pt x="0" y="5"/>
                </a:cubicBezTo>
                <a:cubicBezTo>
                  <a:pt x="0" y="63"/>
                  <a:pt x="0" y="63"/>
                  <a:pt x="0" y="63"/>
                </a:cubicBezTo>
                <a:cubicBezTo>
                  <a:pt x="0" y="65"/>
                  <a:pt x="2" y="67"/>
                  <a:pt x="4" y="67"/>
                </a:cubicBezTo>
                <a:cubicBezTo>
                  <a:pt x="58" y="67"/>
                  <a:pt x="58" y="67"/>
                  <a:pt x="58" y="67"/>
                </a:cubicBezTo>
                <a:cubicBezTo>
                  <a:pt x="58" y="50"/>
                  <a:pt x="58" y="50"/>
                  <a:pt x="58" y="50"/>
                </a:cubicBezTo>
                <a:cubicBezTo>
                  <a:pt x="62" y="50"/>
                  <a:pt x="62" y="50"/>
                  <a:pt x="62" y="50"/>
                </a:cubicBezTo>
                <a:cubicBezTo>
                  <a:pt x="65" y="50"/>
                  <a:pt x="67" y="49"/>
                  <a:pt x="67" y="46"/>
                </a:cubicBezTo>
                <a:cubicBezTo>
                  <a:pt x="67" y="38"/>
                  <a:pt x="67" y="38"/>
                  <a:pt x="67" y="38"/>
                </a:cubicBezTo>
                <a:cubicBezTo>
                  <a:pt x="58" y="38"/>
                  <a:pt x="58" y="38"/>
                  <a:pt x="58" y="38"/>
                </a:cubicBezTo>
                <a:cubicBezTo>
                  <a:pt x="58" y="34"/>
                  <a:pt x="58" y="34"/>
                  <a:pt x="58" y="34"/>
                </a:cubicBezTo>
                <a:cubicBezTo>
                  <a:pt x="62" y="34"/>
                  <a:pt x="62" y="34"/>
                  <a:pt x="62" y="34"/>
                </a:cubicBezTo>
                <a:cubicBezTo>
                  <a:pt x="65" y="34"/>
                  <a:pt x="67" y="32"/>
                  <a:pt x="67" y="30"/>
                </a:cubicBezTo>
                <a:cubicBezTo>
                  <a:pt x="67" y="21"/>
                  <a:pt x="67" y="21"/>
                  <a:pt x="67" y="21"/>
                </a:cubicBezTo>
                <a:cubicBezTo>
                  <a:pt x="58" y="21"/>
                  <a:pt x="58" y="21"/>
                  <a:pt x="58" y="21"/>
                </a:cubicBezTo>
                <a:cubicBezTo>
                  <a:pt x="58" y="17"/>
                  <a:pt x="58" y="17"/>
                  <a:pt x="58" y="17"/>
                </a:cubicBezTo>
                <a:lnTo>
                  <a:pt x="62" y="17"/>
                </a:lnTo>
                <a:close/>
                <a:moveTo>
                  <a:pt x="37" y="17"/>
                </a:moveTo>
                <a:cubicBezTo>
                  <a:pt x="42" y="17"/>
                  <a:pt x="46" y="21"/>
                  <a:pt x="46" y="25"/>
                </a:cubicBezTo>
                <a:cubicBezTo>
                  <a:pt x="46" y="30"/>
                  <a:pt x="42" y="34"/>
                  <a:pt x="37" y="34"/>
                </a:cubicBezTo>
                <a:cubicBezTo>
                  <a:pt x="33" y="34"/>
                  <a:pt x="29" y="30"/>
                  <a:pt x="29" y="25"/>
                </a:cubicBezTo>
                <a:cubicBezTo>
                  <a:pt x="29" y="21"/>
                  <a:pt x="33" y="17"/>
                  <a:pt x="37" y="17"/>
                </a:cubicBezTo>
                <a:close/>
                <a:moveTo>
                  <a:pt x="16" y="63"/>
                </a:moveTo>
                <a:cubicBezTo>
                  <a:pt x="12" y="63"/>
                  <a:pt x="12" y="63"/>
                  <a:pt x="12" y="63"/>
                </a:cubicBezTo>
                <a:cubicBezTo>
                  <a:pt x="12" y="5"/>
                  <a:pt x="12" y="5"/>
                  <a:pt x="12" y="5"/>
                </a:cubicBezTo>
                <a:cubicBezTo>
                  <a:pt x="16" y="5"/>
                  <a:pt x="16" y="5"/>
                  <a:pt x="16" y="5"/>
                </a:cubicBezTo>
                <a:lnTo>
                  <a:pt x="16" y="63"/>
                </a:lnTo>
                <a:close/>
                <a:moveTo>
                  <a:pt x="50" y="50"/>
                </a:moveTo>
                <a:cubicBezTo>
                  <a:pt x="25" y="50"/>
                  <a:pt x="25" y="50"/>
                  <a:pt x="25" y="50"/>
                </a:cubicBezTo>
                <a:cubicBezTo>
                  <a:pt x="25" y="46"/>
                  <a:pt x="25" y="46"/>
                  <a:pt x="25" y="46"/>
                </a:cubicBezTo>
                <a:cubicBezTo>
                  <a:pt x="25" y="42"/>
                  <a:pt x="28" y="38"/>
                  <a:pt x="33" y="38"/>
                </a:cubicBezTo>
                <a:cubicBezTo>
                  <a:pt x="33" y="38"/>
                  <a:pt x="33" y="38"/>
                  <a:pt x="33" y="38"/>
                </a:cubicBezTo>
                <a:cubicBezTo>
                  <a:pt x="41" y="38"/>
                  <a:pt x="41" y="38"/>
                  <a:pt x="41" y="38"/>
                </a:cubicBezTo>
                <a:cubicBezTo>
                  <a:pt x="46" y="38"/>
                  <a:pt x="50" y="42"/>
                  <a:pt x="50" y="46"/>
                </a:cubicBezTo>
                <a:lnTo>
                  <a:pt x="50" y="50"/>
                </a:lnTo>
                <a:close/>
              </a:path>
            </a:pathLst>
          </a:custGeom>
          <a:solidFill>
            <a:srgbClr val="35669B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>
              <a:defRPr/>
            </a:pPr>
            <a:endParaRPr lang="id-ID" sz="1000" kern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30" name="Freeform 57"/>
          <p:cNvSpPr>
            <a:spLocks noEditPoints="1"/>
          </p:cNvSpPr>
          <p:nvPr/>
        </p:nvSpPr>
        <p:spPr bwMode="auto">
          <a:xfrm>
            <a:off x="10965121" y="4499283"/>
            <a:ext cx="139266" cy="136333"/>
          </a:xfrm>
          <a:custGeom>
            <a:avLst/>
            <a:gdLst>
              <a:gd name="T0" fmla="*/ 58 w 58"/>
              <a:gd name="T1" fmla="*/ 29 h 57"/>
              <a:gd name="T2" fmla="*/ 29 w 58"/>
              <a:gd name="T3" fmla="*/ 57 h 57"/>
              <a:gd name="T4" fmla="*/ 0 w 58"/>
              <a:gd name="T5" fmla="*/ 29 h 57"/>
              <a:gd name="T6" fmla="*/ 29 w 58"/>
              <a:gd name="T7" fmla="*/ 0 h 57"/>
              <a:gd name="T8" fmla="*/ 58 w 58"/>
              <a:gd name="T9" fmla="*/ 29 h 57"/>
              <a:gd name="T10" fmla="*/ 6 w 58"/>
              <a:gd name="T11" fmla="*/ 29 h 57"/>
              <a:gd name="T12" fmla="*/ 29 w 58"/>
              <a:gd name="T13" fmla="*/ 52 h 57"/>
              <a:gd name="T14" fmla="*/ 52 w 58"/>
              <a:gd name="T15" fmla="*/ 29 h 57"/>
              <a:gd name="T16" fmla="*/ 29 w 58"/>
              <a:gd name="T17" fmla="*/ 6 h 57"/>
              <a:gd name="T18" fmla="*/ 6 w 58"/>
              <a:gd name="T19" fmla="*/ 29 h 57"/>
              <a:gd name="T20" fmla="*/ 32 w 58"/>
              <a:gd name="T21" fmla="*/ 12 h 57"/>
              <a:gd name="T22" fmla="*/ 46 w 58"/>
              <a:gd name="T23" fmla="*/ 26 h 57"/>
              <a:gd name="T24" fmla="*/ 46 w 58"/>
              <a:gd name="T25" fmla="*/ 31 h 57"/>
              <a:gd name="T26" fmla="*/ 41 w 58"/>
              <a:gd name="T27" fmla="*/ 31 h 57"/>
              <a:gd name="T28" fmla="*/ 33 w 58"/>
              <a:gd name="T29" fmla="*/ 23 h 57"/>
              <a:gd name="T30" fmla="*/ 33 w 58"/>
              <a:gd name="T31" fmla="*/ 43 h 57"/>
              <a:gd name="T32" fmla="*/ 29 w 58"/>
              <a:gd name="T33" fmla="*/ 47 h 57"/>
              <a:gd name="T34" fmla="*/ 25 w 58"/>
              <a:gd name="T35" fmla="*/ 43 h 57"/>
              <a:gd name="T36" fmla="*/ 25 w 58"/>
              <a:gd name="T37" fmla="*/ 23 h 57"/>
              <a:gd name="T38" fmla="*/ 17 w 58"/>
              <a:gd name="T39" fmla="*/ 31 h 57"/>
              <a:gd name="T40" fmla="*/ 12 w 58"/>
              <a:gd name="T41" fmla="*/ 31 h 57"/>
              <a:gd name="T42" fmla="*/ 11 w 58"/>
              <a:gd name="T43" fmla="*/ 29 h 57"/>
              <a:gd name="T44" fmla="*/ 12 w 58"/>
              <a:gd name="T45" fmla="*/ 26 h 57"/>
              <a:gd name="T46" fmla="*/ 27 w 58"/>
              <a:gd name="T47" fmla="*/ 12 h 57"/>
              <a:gd name="T48" fmla="*/ 32 w 58"/>
              <a:gd name="T49" fmla="*/ 12 h 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58" h="57">
                <a:moveTo>
                  <a:pt x="58" y="29"/>
                </a:moveTo>
                <a:cubicBezTo>
                  <a:pt x="58" y="45"/>
                  <a:pt x="45" y="57"/>
                  <a:pt x="29" y="57"/>
                </a:cubicBezTo>
                <a:cubicBezTo>
                  <a:pt x="13" y="57"/>
                  <a:pt x="0" y="45"/>
                  <a:pt x="0" y="29"/>
                </a:cubicBezTo>
                <a:cubicBezTo>
                  <a:pt x="0" y="13"/>
                  <a:pt x="13" y="0"/>
                  <a:pt x="29" y="0"/>
                </a:cubicBezTo>
                <a:cubicBezTo>
                  <a:pt x="45" y="0"/>
                  <a:pt x="58" y="13"/>
                  <a:pt x="58" y="29"/>
                </a:cubicBezTo>
                <a:close/>
                <a:moveTo>
                  <a:pt x="6" y="29"/>
                </a:moveTo>
                <a:cubicBezTo>
                  <a:pt x="6" y="42"/>
                  <a:pt x="16" y="52"/>
                  <a:pt x="29" y="52"/>
                </a:cubicBezTo>
                <a:cubicBezTo>
                  <a:pt x="42" y="52"/>
                  <a:pt x="52" y="42"/>
                  <a:pt x="52" y="29"/>
                </a:cubicBezTo>
                <a:cubicBezTo>
                  <a:pt x="52" y="16"/>
                  <a:pt x="42" y="6"/>
                  <a:pt x="29" y="6"/>
                </a:cubicBezTo>
                <a:cubicBezTo>
                  <a:pt x="16" y="6"/>
                  <a:pt x="6" y="16"/>
                  <a:pt x="6" y="29"/>
                </a:cubicBezTo>
                <a:close/>
                <a:moveTo>
                  <a:pt x="32" y="12"/>
                </a:moveTo>
                <a:cubicBezTo>
                  <a:pt x="46" y="26"/>
                  <a:pt x="46" y="26"/>
                  <a:pt x="46" y="26"/>
                </a:cubicBezTo>
                <a:cubicBezTo>
                  <a:pt x="47" y="28"/>
                  <a:pt x="47" y="30"/>
                  <a:pt x="46" y="31"/>
                </a:cubicBezTo>
                <a:cubicBezTo>
                  <a:pt x="45" y="33"/>
                  <a:pt x="42" y="33"/>
                  <a:pt x="41" y="31"/>
                </a:cubicBezTo>
                <a:cubicBezTo>
                  <a:pt x="33" y="23"/>
                  <a:pt x="33" y="23"/>
                  <a:pt x="33" y="23"/>
                </a:cubicBezTo>
                <a:cubicBezTo>
                  <a:pt x="33" y="43"/>
                  <a:pt x="33" y="43"/>
                  <a:pt x="33" y="43"/>
                </a:cubicBezTo>
                <a:cubicBezTo>
                  <a:pt x="33" y="45"/>
                  <a:pt x="31" y="47"/>
                  <a:pt x="29" y="47"/>
                </a:cubicBezTo>
                <a:cubicBezTo>
                  <a:pt x="27" y="47"/>
                  <a:pt x="25" y="45"/>
                  <a:pt x="25" y="43"/>
                </a:cubicBezTo>
                <a:cubicBezTo>
                  <a:pt x="25" y="23"/>
                  <a:pt x="25" y="23"/>
                  <a:pt x="25" y="23"/>
                </a:cubicBezTo>
                <a:cubicBezTo>
                  <a:pt x="17" y="31"/>
                  <a:pt x="17" y="31"/>
                  <a:pt x="17" y="31"/>
                </a:cubicBezTo>
                <a:cubicBezTo>
                  <a:pt x="16" y="33"/>
                  <a:pt x="14" y="33"/>
                  <a:pt x="12" y="31"/>
                </a:cubicBezTo>
                <a:cubicBezTo>
                  <a:pt x="12" y="31"/>
                  <a:pt x="11" y="30"/>
                  <a:pt x="11" y="29"/>
                </a:cubicBezTo>
                <a:cubicBezTo>
                  <a:pt x="11" y="28"/>
                  <a:pt x="12" y="27"/>
                  <a:pt x="12" y="26"/>
                </a:cubicBezTo>
                <a:cubicBezTo>
                  <a:pt x="27" y="12"/>
                  <a:pt x="27" y="12"/>
                  <a:pt x="27" y="12"/>
                </a:cubicBezTo>
                <a:cubicBezTo>
                  <a:pt x="28" y="11"/>
                  <a:pt x="30" y="11"/>
                  <a:pt x="32" y="12"/>
                </a:cubicBezTo>
                <a:close/>
              </a:path>
            </a:pathLst>
          </a:custGeom>
          <a:solidFill>
            <a:srgbClr val="35669B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>
              <a:defRPr/>
            </a:pPr>
            <a:endParaRPr lang="id-ID" sz="1000" kern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31" name="Freeform 58"/>
          <p:cNvSpPr>
            <a:spLocks noEditPoints="1"/>
          </p:cNvSpPr>
          <p:nvPr/>
        </p:nvSpPr>
        <p:spPr bwMode="auto">
          <a:xfrm>
            <a:off x="10941667" y="4669333"/>
            <a:ext cx="109947" cy="109946"/>
          </a:xfrm>
          <a:custGeom>
            <a:avLst/>
            <a:gdLst>
              <a:gd name="T0" fmla="*/ 3 w 46"/>
              <a:gd name="T1" fmla="*/ 0 h 46"/>
              <a:gd name="T2" fmla="*/ 20 w 46"/>
              <a:gd name="T3" fmla="*/ 0 h 46"/>
              <a:gd name="T4" fmla="*/ 20 w 46"/>
              <a:gd name="T5" fmla="*/ 3 h 46"/>
              <a:gd name="T6" fmla="*/ 3 w 46"/>
              <a:gd name="T7" fmla="*/ 3 h 46"/>
              <a:gd name="T8" fmla="*/ 3 w 46"/>
              <a:gd name="T9" fmla="*/ 0 h 46"/>
              <a:gd name="T10" fmla="*/ 26 w 46"/>
              <a:gd name="T11" fmla="*/ 0 h 46"/>
              <a:gd name="T12" fmla="*/ 43 w 46"/>
              <a:gd name="T13" fmla="*/ 0 h 46"/>
              <a:gd name="T14" fmla="*/ 43 w 46"/>
              <a:gd name="T15" fmla="*/ 3 h 46"/>
              <a:gd name="T16" fmla="*/ 26 w 46"/>
              <a:gd name="T17" fmla="*/ 3 h 46"/>
              <a:gd name="T18" fmla="*/ 26 w 46"/>
              <a:gd name="T19" fmla="*/ 0 h 46"/>
              <a:gd name="T20" fmla="*/ 43 w 46"/>
              <a:gd name="T21" fmla="*/ 14 h 46"/>
              <a:gd name="T22" fmla="*/ 41 w 46"/>
              <a:gd name="T23" fmla="*/ 14 h 46"/>
              <a:gd name="T24" fmla="*/ 41 w 46"/>
              <a:gd name="T25" fmla="*/ 3 h 46"/>
              <a:gd name="T26" fmla="*/ 29 w 46"/>
              <a:gd name="T27" fmla="*/ 3 h 46"/>
              <a:gd name="T28" fmla="*/ 29 w 46"/>
              <a:gd name="T29" fmla="*/ 14 h 46"/>
              <a:gd name="T30" fmla="*/ 17 w 46"/>
              <a:gd name="T31" fmla="*/ 14 h 46"/>
              <a:gd name="T32" fmla="*/ 17 w 46"/>
              <a:gd name="T33" fmla="*/ 3 h 46"/>
              <a:gd name="T34" fmla="*/ 6 w 46"/>
              <a:gd name="T35" fmla="*/ 3 h 46"/>
              <a:gd name="T36" fmla="*/ 6 w 46"/>
              <a:gd name="T37" fmla="*/ 14 h 46"/>
              <a:gd name="T38" fmla="*/ 3 w 46"/>
              <a:gd name="T39" fmla="*/ 14 h 46"/>
              <a:gd name="T40" fmla="*/ 0 w 46"/>
              <a:gd name="T41" fmla="*/ 18 h 46"/>
              <a:gd name="T42" fmla="*/ 0 w 46"/>
              <a:gd name="T43" fmla="*/ 43 h 46"/>
              <a:gd name="T44" fmla="*/ 3 w 46"/>
              <a:gd name="T45" fmla="*/ 46 h 46"/>
              <a:gd name="T46" fmla="*/ 17 w 46"/>
              <a:gd name="T47" fmla="*/ 46 h 46"/>
              <a:gd name="T48" fmla="*/ 20 w 46"/>
              <a:gd name="T49" fmla="*/ 43 h 46"/>
              <a:gd name="T50" fmla="*/ 20 w 46"/>
              <a:gd name="T51" fmla="*/ 26 h 46"/>
              <a:gd name="T52" fmla="*/ 26 w 46"/>
              <a:gd name="T53" fmla="*/ 26 h 46"/>
              <a:gd name="T54" fmla="*/ 26 w 46"/>
              <a:gd name="T55" fmla="*/ 43 h 46"/>
              <a:gd name="T56" fmla="*/ 29 w 46"/>
              <a:gd name="T57" fmla="*/ 46 h 46"/>
              <a:gd name="T58" fmla="*/ 43 w 46"/>
              <a:gd name="T59" fmla="*/ 46 h 46"/>
              <a:gd name="T60" fmla="*/ 46 w 46"/>
              <a:gd name="T61" fmla="*/ 43 h 46"/>
              <a:gd name="T62" fmla="*/ 46 w 46"/>
              <a:gd name="T63" fmla="*/ 18 h 46"/>
              <a:gd name="T64" fmla="*/ 43 w 46"/>
              <a:gd name="T65" fmla="*/ 14 h 46"/>
              <a:gd name="T66" fmla="*/ 16 w 46"/>
              <a:gd name="T67" fmla="*/ 43 h 46"/>
              <a:gd name="T68" fmla="*/ 5 w 46"/>
              <a:gd name="T69" fmla="*/ 43 h 46"/>
              <a:gd name="T70" fmla="*/ 3 w 46"/>
              <a:gd name="T71" fmla="*/ 42 h 46"/>
              <a:gd name="T72" fmla="*/ 5 w 46"/>
              <a:gd name="T73" fmla="*/ 40 h 46"/>
              <a:gd name="T74" fmla="*/ 16 w 46"/>
              <a:gd name="T75" fmla="*/ 40 h 46"/>
              <a:gd name="T76" fmla="*/ 17 w 46"/>
              <a:gd name="T77" fmla="*/ 42 h 46"/>
              <a:gd name="T78" fmla="*/ 16 w 46"/>
              <a:gd name="T79" fmla="*/ 43 h 46"/>
              <a:gd name="T80" fmla="*/ 25 w 46"/>
              <a:gd name="T81" fmla="*/ 23 h 46"/>
              <a:gd name="T82" fmla="*/ 22 w 46"/>
              <a:gd name="T83" fmla="*/ 23 h 46"/>
              <a:gd name="T84" fmla="*/ 20 w 46"/>
              <a:gd name="T85" fmla="*/ 22 h 46"/>
              <a:gd name="T86" fmla="*/ 22 w 46"/>
              <a:gd name="T87" fmla="*/ 20 h 46"/>
              <a:gd name="T88" fmla="*/ 25 w 46"/>
              <a:gd name="T89" fmla="*/ 20 h 46"/>
              <a:gd name="T90" fmla="*/ 26 w 46"/>
              <a:gd name="T91" fmla="*/ 22 h 46"/>
              <a:gd name="T92" fmla="*/ 25 w 46"/>
              <a:gd name="T93" fmla="*/ 23 h 46"/>
              <a:gd name="T94" fmla="*/ 42 w 46"/>
              <a:gd name="T95" fmla="*/ 43 h 46"/>
              <a:gd name="T96" fmla="*/ 31 w 46"/>
              <a:gd name="T97" fmla="*/ 43 h 46"/>
              <a:gd name="T98" fmla="*/ 29 w 46"/>
              <a:gd name="T99" fmla="*/ 42 h 46"/>
              <a:gd name="T100" fmla="*/ 31 w 46"/>
              <a:gd name="T101" fmla="*/ 40 h 46"/>
              <a:gd name="T102" fmla="*/ 42 w 46"/>
              <a:gd name="T103" fmla="*/ 40 h 46"/>
              <a:gd name="T104" fmla="*/ 43 w 46"/>
              <a:gd name="T105" fmla="*/ 42 h 46"/>
              <a:gd name="T106" fmla="*/ 42 w 46"/>
              <a:gd name="T107" fmla="*/ 43 h 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46" h="46">
                <a:moveTo>
                  <a:pt x="3" y="0"/>
                </a:moveTo>
                <a:cubicBezTo>
                  <a:pt x="20" y="0"/>
                  <a:pt x="20" y="0"/>
                  <a:pt x="20" y="0"/>
                </a:cubicBezTo>
                <a:cubicBezTo>
                  <a:pt x="20" y="3"/>
                  <a:pt x="20" y="3"/>
                  <a:pt x="20" y="3"/>
                </a:cubicBezTo>
                <a:cubicBezTo>
                  <a:pt x="3" y="3"/>
                  <a:pt x="3" y="3"/>
                  <a:pt x="3" y="3"/>
                </a:cubicBezTo>
                <a:lnTo>
                  <a:pt x="3" y="0"/>
                </a:lnTo>
                <a:close/>
                <a:moveTo>
                  <a:pt x="26" y="0"/>
                </a:moveTo>
                <a:cubicBezTo>
                  <a:pt x="43" y="0"/>
                  <a:pt x="43" y="0"/>
                  <a:pt x="43" y="0"/>
                </a:cubicBezTo>
                <a:cubicBezTo>
                  <a:pt x="43" y="3"/>
                  <a:pt x="43" y="3"/>
                  <a:pt x="43" y="3"/>
                </a:cubicBezTo>
                <a:cubicBezTo>
                  <a:pt x="26" y="3"/>
                  <a:pt x="26" y="3"/>
                  <a:pt x="26" y="3"/>
                </a:cubicBezTo>
                <a:lnTo>
                  <a:pt x="26" y="0"/>
                </a:lnTo>
                <a:close/>
                <a:moveTo>
                  <a:pt x="43" y="14"/>
                </a:moveTo>
                <a:cubicBezTo>
                  <a:pt x="41" y="14"/>
                  <a:pt x="41" y="14"/>
                  <a:pt x="41" y="14"/>
                </a:cubicBezTo>
                <a:cubicBezTo>
                  <a:pt x="41" y="3"/>
                  <a:pt x="41" y="3"/>
                  <a:pt x="41" y="3"/>
                </a:cubicBezTo>
                <a:cubicBezTo>
                  <a:pt x="29" y="3"/>
                  <a:pt x="29" y="3"/>
                  <a:pt x="29" y="3"/>
                </a:cubicBezTo>
                <a:cubicBezTo>
                  <a:pt x="29" y="14"/>
                  <a:pt x="29" y="14"/>
                  <a:pt x="29" y="14"/>
                </a:cubicBezTo>
                <a:cubicBezTo>
                  <a:pt x="17" y="14"/>
                  <a:pt x="17" y="14"/>
                  <a:pt x="17" y="14"/>
                </a:cubicBezTo>
                <a:cubicBezTo>
                  <a:pt x="17" y="3"/>
                  <a:pt x="17" y="3"/>
                  <a:pt x="17" y="3"/>
                </a:cubicBezTo>
                <a:cubicBezTo>
                  <a:pt x="6" y="3"/>
                  <a:pt x="6" y="3"/>
                  <a:pt x="6" y="3"/>
                </a:cubicBezTo>
                <a:cubicBezTo>
                  <a:pt x="6" y="14"/>
                  <a:pt x="6" y="14"/>
                  <a:pt x="6" y="14"/>
                </a:cubicBezTo>
                <a:cubicBezTo>
                  <a:pt x="3" y="14"/>
                  <a:pt x="3" y="14"/>
                  <a:pt x="3" y="14"/>
                </a:cubicBezTo>
                <a:cubicBezTo>
                  <a:pt x="2" y="14"/>
                  <a:pt x="0" y="16"/>
                  <a:pt x="0" y="18"/>
                </a:cubicBezTo>
                <a:cubicBezTo>
                  <a:pt x="0" y="43"/>
                  <a:pt x="0" y="43"/>
                  <a:pt x="0" y="43"/>
                </a:cubicBezTo>
                <a:cubicBezTo>
                  <a:pt x="0" y="45"/>
                  <a:pt x="2" y="46"/>
                  <a:pt x="3" y="46"/>
                </a:cubicBezTo>
                <a:cubicBezTo>
                  <a:pt x="17" y="46"/>
                  <a:pt x="17" y="46"/>
                  <a:pt x="17" y="46"/>
                </a:cubicBezTo>
                <a:cubicBezTo>
                  <a:pt x="19" y="46"/>
                  <a:pt x="20" y="45"/>
                  <a:pt x="20" y="43"/>
                </a:cubicBezTo>
                <a:cubicBezTo>
                  <a:pt x="20" y="26"/>
                  <a:pt x="20" y="26"/>
                  <a:pt x="20" y="26"/>
                </a:cubicBezTo>
                <a:cubicBezTo>
                  <a:pt x="26" y="26"/>
                  <a:pt x="26" y="26"/>
                  <a:pt x="26" y="26"/>
                </a:cubicBezTo>
                <a:cubicBezTo>
                  <a:pt x="26" y="43"/>
                  <a:pt x="26" y="43"/>
                  <a:pt x="26" y="43"/>
                </a:cubicBezTo>
                <a:cubicBezTo>
                  <a:pt x="26" y="45"/>
                  <a:pt x="28" y="46"/>
                  <a:pt x="29" y="46"/>
                </a:cubicBezTo>
                <a:cubicBezTo>
                  <a:pt x="43" y="46"/>
                  <a:pt x="43" y="46"/>
                  <a:pt x="43" y="46"/>
                </a:cubicBezTo>
                <a:cubicBezTo>
                  <a:pt x="45" y="46"/>
                  <a:pt x="46" y="45"/>
                  <a:pt x="46" y="43"/>
                </a:cubicBezTo>
                <a:cubicBezTo>
                  <a:pt x="46" y="18"/>
                  <a:pt x="46" y="18"/>
                  <a:pt x="46" y="18"/>
                </a:cubicBezTo>
                <a:cubicBezTo>
                  <a:pt x="46" y="16"/>
                  <a:pt x="45" y="14"/>
                  <a:pt x="43" y="14"/>
                </a:cubicBezTo>
                <a:close/>
                <a:moveTo>
                  <a:pt x="16" y="43"/>
                </a:moveTo>
                <a:cubicBezTo>
                  <a:pt x="5" y="43"/>
                  <a:pt x="5" y="43"/>
                  <a:pt x="5" y="43"/>
                </a:cubicBezTo>
                <a:cubicBezTo>
                  <a:pt x="4" y="43"/>
                  <a:pt x="3" y="43"/>
                  <a:pt x="3" y="42"/>
                </a:cubicBezTo>
                <a:cubicBezTo>
                  <a:pt x="3" y="41"/>
                  <a:pt x="4" y="40"/>
                  <a:pt x="5" y="40"/>
                </a:cubicBezTo>
                <a:cubicBezTo>
                  <a:pt x="16" y="40"/>
                  <a:pt x="16" y="40"/>
                  <a:pt x="16" y="40"/>
                </a:cubicBezTo>
                <a:cubicBezTo>
                  <a:pt x="17" y="40"/>
                  <a:pt x="17" y="41"/>
                  <a:pt x="17" y="42"/>
                </a:cubicBezTo>
                <a:cubicBezTo>
                  <a:pt x="17" y="43"/>
                  <a:pt x="17" y="43"/>
                  <a:pt x="16" y="43"/>
                </a:cubicBezTo>
                <a:close/>
                <a:moveTo>
                  <a:pt x="25" y="23"/>
                </a:moveTo>
                <a:cubicBezTo>
                  <a:pt x="22" y="23"/>
                  <a:pt x="22" y="23"/>
                  <a:pt x="22" y="23"/>
                </a:cubicBezTo>
                <a:cubicBezTo>
                  <a:pt x="21" y="23"/>
                  <a:pt x="20" y="22"/>
                  <a:pt x="20" y="22"/>
                </a:cubicBezTo>
                <a:cubicBezTo>
                  <a:pt x="20" y="21"/>
                  <a:pt x="21" y="20"/>
                  <a:pt x="22" y="20"/>
                </a:cubicBezTo>
                <a:cubicBezTo>
                  <a:pt x="25" y="20"/>
                  <a:pt x="25" y="20"/>
                  <a:pt x="25" y="20"/>
                </a:cubicBezTo>
                <a:cubicBezTo>
                  <a:pt x="25" y="20"/>
                  <a:pt x="26" y="21"/>
                  <a:pt x="26" y="22"/>
                </a:cubicBezTo>
                <a:cubicBezTo>
                  <a:pt x="26" y="22"/>
                  <a:pt x="25" y="23"/>
                  <a:pt x="25" y="23"/>
                </a:cubicBezTo>
                <a:close/>
                <a:moveTo>
                  <a:pt x="42" y="43"/>
                </a:moveTo>
                <a:cubicBezTo>
                  <a:pt x="31" y="43"/>
                  <a:pt x="31" y="43"/>
                  <a:pt x="31" y="43"/>
                </a:cubicBezTo>
                <a:cubicBezTo>
                  <a:pt x="30" y="43"/>
                  <a:pt x="29" y="43"/>
                  <a:pt x="29" y="42"/>
                </a:cubicBezTo>
                <a:cubicBezTo>
                  <a:pt x="29" y="41"/>
                  <a:pt x="30" y="40"/>
                  <a:pt x="31" y="40"/>
                </a:cubicBezTo>
                <a:cubicBezTo>
                  <a:pt x="42" y="40"/>
                  <a:pt x="42" y="40"/>
                  <a:pt x="42" y="40"/>
                </a:cubicBezTo>
                <a:cubicBezTo>
                  <a:pt x="43" y="40"/>
                  <a:pt x="43" y="41"/>
                  <a:pt x="43" y="42"/>
                </a:cubicBezTo>
                <a:cubicBezTo>
                  <a:pt x="43" y="43"/>
                  <a:pt x="43" y="43"/>
                  <a:pt x="42" y="43"/>
                </a:cubicBezTo>
                <a:close/>
              </a:path>
            </a:pathLst>
          </a:custGeom>
          <a:solidFill>
            <a:srgbClr val="35669B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>
              <a:defRPr/>
            </a:pPr>
            <a:endParaRPr lang="id-ID" sz="1000" kern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32" name="Freeform 59"/>
          <p:cNvSpPr/>
          <p:nvPr/>
        </p:nvSpPr>
        <p:spPr bwMode="auto">
          <a:xfrm>
            <a:off x="10742297" y="4691322"/>
            <a:ext cx="177380" cy="178846"/>
          </a:xfrm>
          <a:custGeom>
            <a:avLst/>
            <a:gdLst>
              <a:gd name="T0" fmla="*/ 61 w 121"/>
              <a:gd name="T1" fmla="*/ 122 h 122"/>
              <a:gd name="T2" fmla="*/ 121 w 121"/>
              <a:gd name="T3" fmla="*/ 62 h 122"/>
              <a:gd name="T4" fmla="*/ 84 w 121"/>
              <a:gd name="T5" fmla="*/ 62 h 122"/>
              <a:gd name="T6" fmla="*/ 84 w 121"/>
              <a:gd name="T7" fmla="*/ 0 h 122"/>
              <a:gd name="T8" fmla="*/ 38 w 121"/>
              <a:gd name="T9" fmla="*/ 0 h 122"/>
              <a:gd name="T10" fmla="*/ 38 w 121"/>
              <a:gd name="T11" fmla="*/ 62 h 122"/>
              <a:gd name="T12" fmla="*/ 0 w 121"/>
              <a:gd name="T13" fmla="*/ 62 h 122"/>
              <a:gd name="T14" fmla="*/ 61 w 121"/>
              <a:gd name="T15" fmla="*/ 122 h 1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21" h="122">
                <a:moveTo>
                  <a:pt x="61" y="122"/>
                </a:moveTo>
                <a:lnTo>
                  <a:pt x="121" y="62"/>
                </a:lnTo>
                <a:lnTo>
                  <a:pt x="84" y="62"/>
                </a:lnTo>
                <a:lnTo>
                  <a:pt x="84" y="0"/>
                </a:lnTo>
                <a:lnTo>
                  <a:pt x="38" y="0"/>
                </a:lnTo>
                <a:lnTo>
                  <a:pt x="38" y="62"/>
                </a:lnTo>
                <a:lnTo>
                  <a:pt x="0" y="62"/>
                </a:lnTo>
                <a:lnTo>
                  <a:pt x="61" y="122"/>
                </a:lnTo>
                <a:close/>
              </a:path>
            </a:pathLst>
          </a:custGeom>
          <a:solidFill>
            <a:srgbClr val="35669B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>
              <a:defRPr/>
            </a:pPr>
            <a:endParaRPr lang="id-ID" sz="1000" kern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33" name="Freeform 60"/>
          <p:cNvSpPr>
            <a:spLocks noEditPoints="1"/>
          </p:cNvSpPr>
          <p:nvPr/>
        </p:nvSpPr>
        <p:spPr bwMode="auto">
          <a:xfrm>
            <a:off x="10948995" y="4295515"/>
            <a:ext cx="148062" cy="148061"/>
          </a:xfrm>
          <a:custGeom>
            <a:avLst/>
            <a:gdLst>
              <a:gd name="T0" fmla="*/ 31 w 62"/>
              <a:gd name="T1" fmla="*/ 62 h 62"/>
              <a:gd name="T2" fmla="*/ 0 w 62"/>
              <a:gd name="T3" fmla="*/ 31 h 62"/>
              <a:gd name="T4" fmla="*/ 31 w 62"/>
              <a:gd name="T5" fmla="*/ 0 h 62"/>
              <a:gd name="T6" fmla="*/ 62 w 62"/>
              <a:gd name="T7" fmla="*/ 31 h 62"/>
              <a:gd name="T8" fmla="*/ 31 w 62"/>
              <a:gd name="T9" fmla="*/ 62 h 62"/>
              <a:gd name="T10" fmla="*/ 57 w 62"/>
              <a:gd name="T11" fmla="*/ 35 h 62"/>
              <a:gd name="T12" fmla="*/ 41 w 62"/>
              <a:gd name="T13" fmla="*/ 34 h 62"/>
              <a:gd name="T14" fmla="*/ 46 w 62"/>
              <a:gd name="T15" fmla="*/ 53 h 62"/>
              <a:gd name="T16" fmla="*/ 57 w 62"/>
              <a:gd name="T17" fmla="*/ 35 h 62"/>
              <a:gd name="T18" fmla="*/ 41 w 62"/>
              <a:gd name="T19" fmla="*/ 55 h 62"/>
              <a:gd name="T20" fmla="*/ 36 w 62"/>
              <a:gd name="T21" fmla="*/ 35 h 62"/>
              <a:gd name="T22" fmla="*/ 35 w 62"/>
              <a:gd name="T23" fmla="*/ 35 h 62"/>
              <a:gd name="T24" fmla="*/ 15 w 62"/>
              <a:gd name="T25" fmla="*/ 52 h 62"/>
              <a:gd name="T26" fmla="*/ 31 w 62"/>
              <a:gd name="T27" fmla="*/ 57 h 62"/>
              <a:gd name="T28" fmla="*/ 41 w 62"/>
              <a:gd name="T29" fmla="*/ 55 h 62"/>
              <a:gd name="T30" fmla="*/ 11 w 62"/>
              <a:gd name="T31" fmla="*/ 48 h 62"/>
              <a:gd name="T32" fmla="*/ 33 w 62"/>
              <a:gd name="T33" fmla="*/ 31 h 62"/>
              <a:gd name="T34" fmla="*/ 34 w 62"/>
              <a:gd name="T35" fmla="*/ 31 h 62"/>
              <a:gd name="T36" fmla="*/ 32 w 62"/>
              <a:gd name="T37" fmla="*/ 26 h 62"/>
              <a:gd name="T38" fmla="*/ 4 w 62"/>
              <a:gd name="T39" fmla="*/ 30 h 62"/>
              <a:gd name="T40" fmla="*/ 4 w 62"/>
              <a:gd name="T41" fmla="*/ 31 h 62"/>
              <a:gd name="T42" fmla="*/ 11 w 62"/>
              <a:gd name="T43" fmla="*/ 48 h 62"/>
              <a:gd name="T44" fmla="*/ 5 w 62"/>
              <a:gd name="T45" fmla="*/ 25 h 62"/>
              <a:gd name="T46" fmla="*/ 29 w 62"/>
              <a:gd name="T47" fmla="*/ 22 h 62"/>
              <a:gd name="T48" fmla="*/ 20 w 62"/>
              <a:gd name="T49" fmla="*/ 7 h 62"/>
              <a:gd name="T50" fmla="*/ 5 w 62"/>
              <a:gd name="T51" fmla="*/ 25 h 62"/>
              <a:gd name="T52" fmla="*/ 25 w 62"/>
              <a:gd name="T53" fmla="*/ 5 h 62"/>
              <a:gd name="T54" fmla="*/ 35 w 62"/>
              <a:gd name="T55" fmla="*/ 20 h 62"/>
              <a:gd name="T56" fmla="*/ 49 w 62"/>
              <a:gd name="T57" fmla="*/ 11 h 62"/>
              <a:gd name="T58" fmla="*/ 31 w 62"/>
              <a:gd name="T59" fmla="*/ 4 h 62"/>
              <a:gd name="T60" fmla="*/ 25 w 62"/>
              <a:gd name="T61" fmla="*/ 5 h 62"/>
              <a:gd name="T62" fmla="*/ 51 w 62"/>
              <a:gd name="T63" fmla="*/ 14 h 62"/>
              <a:gd name="T64" fmla="*/ 37 w 62"/>
              <a:gd name="T65" fmla="*/ 24 h 62"/>
              <a:gd name="T66" fmla="*/ 38 w 62"/>
              <a:gd name="T67" fmla="*/ 28 h 62"/>
              <a:gd name="T68" fmla="*/ 39 w 62"/>
              <a:gd name="T69" fmla="*/ 30 h 62"/>
              <a:gd name="T70" fmla="*/ 57 w 62"/>
              <a:gd name="T71" fmla="*/ 30 h 62"/>
              <a:gd name="T72" fmla="*/ 51 w 62"/>
              <a:gd name="T73" fmla="*/ 14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62" h="62">
                <a:moveTo>
                  <a:pt x="31" y="62"/>
                </a:moveTo>
                <a:cubicBezTo>
                  <a:pt x="14" y="62"/>
                  <a:pt x="0" y="48"/>
                  <a:pt x="0" y="31"/>
                </a:cubicBezTo>
                <a:cubicBezTo>
                  <a:pt x="0" y="14"/>
                  <a:pt x="14" y="0"/>
                  <a:pt x="31" y="0"/>
                </a:cubicBezTo>
                <a:cubicBezTo>
                  <a:pt x="48" y="0"/>
                  <a:pt x="62" y="14"/>
                  <a:pt x="62" y="31"/>
                </a:cubicBezTo>
                <a:cubicBezTo>
                  <a:pt x="62" y="48"/>
                  <a:pt x="48" y="62"/>
                  <a:pt x="31" y="62"/>
                </a:cubicBezTo>
                <a:close/>
                <a:moveTo>
                  <a:pt x="57" y="35"/>
                </a:moveTo>
                <a:cubicBezTo>
                  <a:pt x="56" y="35"/>
                  <a:pt x="49" y="32"/>
                  <a:pt x="41" y="34"/>
                </a:cubicBezTo>
                <a:cubicBezTo>
                  <a:pt x="44" y="43"/>
                  <a:pt x="45" y="51"/>
                  <a:pt x="46" y="53"/>
                </a:cubicBezTo>
                <a:cubicBezTo>
                  <a:pt x="52" y="49"/>
                  <a:pt x="56" y="42"/>
                  <a:pt x="57" y="35"/>
                </a:cubicBezTo>
                <a:close/>
                <a:moveTo>
                  <a:pt x="41" y="55"/>
                </a:moveTo>
                <a:cubicBezTo>
                  <a:pt x="41" y="53"/>
                  <a:pt x="39" y="45"/>
                  <a:pt x="36" y="35"/>
                </a:cubicBezTo>
                <a:cubicBezTo>
                  <a:pt x="36" y="35"/>
                  <a:pt x="36" y="35"/>
                  <a:pt x="35" y="35"/>
                </a:cubicBezTo>
                <a:cubicBezTo>
                  <a:pt x="20" y="40"/>
                  <a:pt x="15" y="51"/>
                  <a:pt x="15" y="52"/>
                </a:cubicBezTo>
                <a:cubicBezTo>
                  <a:pt x="19" y="55"/>
                  <a:pt x="25" y="57"/>
                  <a:pt x="31" y="57"/>
                </a:cubicBezTo>
                <a:cubicBezTo>
                  <a:pt x="35" y="57"/>
                  <a:pt x="38" y="57"/>
                  <a:pt x="41" y="55"/>
                </a:cubicBezTo>
                <a:close/>
                <a:moveTo>
                  <a:pt x="11" y="48"/>
                </a:moveTo>
                <a:cubicBezTo>
                  <a:pt x="12" y="47"/>
                  <a:pt x="19" y="35"/>
                  <a:pt x="33" y="31"/>
                </a:cubicBezTo>
                <a:cubicBezTo>
                  <a:pt x="33" y="31"/>
                  <a:pt x="33" y="31"/>
                  <a:pt x="34" y="31"/>
                </a:cubicBezTo>
                <a:cubicBezTo>
                  <a:pt x="33" y="29"/>
                  <a:pt x="32" y="28"/>
                  <a:pt x="32" y="26"/>
                </a:cubicBezTo>
                <a:cubicBezTo>
                  <a:pt x="18" y="30"/>
                  <a:pt x="6" y="30"/>
                  <a:pt x="4" y="30"/>
                </a:cubicBezTo>
                <a:cubicBezTo>
                  <a:pt x="4" y="30"/>
                  <a:pt x="4" y="30"/>
                  <a:pt x="4" y="31"/>
                </a:cubicBezTo>
                <a:cubicBezTo>
                  <a:pt x="4" y="38"/>
                  <a:pt x="7" y="44"/>
                  <a:pt x="11" y="48"/>
                </a:cubicBezTo>
                <a:close/>
                <a:moveTo>
                  <a:pt x="5" y="25"/>
                </a:moveTo>
                <a:cubicBezTo>
                  <a:pt x="6" y="25"/>
                  <a:pt x="17" y="25"/>
                  <a:pt x="29" y="22"/>
                </a:cubicBezTo>
                <a:cubicBezTo>
                  <a:pt x="25" y="14"/>
                  <a:pt x="20" y="8"/>
                  <a:pt x="20" y="7"/>
                </a:cubicBezTo>
                <a:cubicBezTo>
                  <a:pt x="12" y="10"/>
                  <a:pt x="7" y="17"/>
                  <a:pt x="5" y="25"/>
                </a:cubicBezTo>
                <a:close/>
                <a:moveTo>
                  <a:pt x="25" y="5"/>
                </a:moveTo>
                <a:cubicBezTo>
                  <a:pt x="25" y="6"/>
                  <a:pt x="30" y="12"/>
                  <a:pt x="35" y="20"/>
                </a:cubicBezTo>
                <a:cubicBezTo>
                  <a:pt x="44" y="17"/>
                  <a:pt x="48" y="12"/>
                  <a:pt x="49" y="11"/>
                </a:cubicBezTo>
                <a:cubicBezTo>
                  <a:pt x="44" y="7"/>
                  <a:pt x="38" y="4"/>
                  <a:pt x="31" y="4"/>
                </a:cubicBezTo>
                <a:cubicBezTo>
                  <a:pt x="29" y="4"/>
                  <a:pt x="27" y="4"/>
                  <a:pt x="25" y="5"/>
                </a:cubicBezTo>
                <a:close/>
                <a:moveTo>
                  <a:pt x="51" y="14"/>
                </a:moveTo>
                <a:cubicBezTo>
                  <a:pt x="51" y="15"/>
                  <a:pt x="46" y="20"/>
                  <a:pt x="37" y="24"/>
                </a:cubicBezTo>
                <a:cubicBezTo>
                  <a:pt x="37" y="26"/>
                  <a:pt x="38" y="27"/>
                  <a:pt x="38" y="28"/>
                </a:cubicBezTo>
                <a:cubicBezTo>
                  <a:pt x="39" y="29"/>
                  <a:pt x="39" y="29"/>
                  <a:pt x="39" y="30"/>
                </a:cubicBezTo>
                <a:cubicBezTo>
                  <a:pt x="48" y="29"/>
                  <a:pt x="57" y="30"/>
                  <a:pt x="57" y="30"/>
                </a:cubicBezTo>
                <a:cubicBezTo>
                  <a:pt x="57" y="24"/>
                  <a:pt x="55" y="18"/>
                  <a:pt x="51" y="14"/>
                </a:cubicBezTo>
                <a:close/>
              </a:path>
            </a:pathLst>
          </a:custGeom>
          <a:solidFill>
            <a:srgbClr val="35669B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>
              <a:defRPr/>
            </a:pPr>
            <a:endParaRPr lang="id-ID" sz="1000" kern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34" name="Freeform 61"/>
          <p:cNvSpPr>
            <a:spLocks noEditPoints="1"/>
          </p:cNvSpPr>
          <p:nvPr/>
        </p:nvSpPr>
        <p:spPr bwMode="auto">
          <a:xfrm>
            <a:off x="10800935" y="4518339"/>
            <a:ext cx="140732" cy="124606"/>
          </a:xfrm>
          <a:custGeom>
            <a:avLst/>
            <a:gdLst>
              <a:gd name="T0" fmla="*/ 48 w 59"/>
              <a:gd name="T1" fmla="*/ 0 h 52"/>
              <a:gd name="T2" fmla="*/ 11 w 59"/>
              <a:gd name="T3" fmla="*/ 0 h 52"/>
              <a:gd name="T4" fmla="*/ 0 w 59"/>
              <a:gd name="T5" fmla="*/ 12 h 52"/>
              <a:gd name="T6" fmla="*/ 0 w 59"/>
              <a:gd name="T7" fmla="*/ 50 h 52"/>
              <a:gd name="T8" fmla="*/ 2 w 59"/>
              <a:gd name="T9" fmla="*/ 52 h 52"/>
              <a:gd name="T10" fmla="*/ 57 w 59"/>
              <a:gd name="T11" fmla="*/ 52 h 52"/>
              <a:gd name="T12" fmla="*/ 59 w 59"/>
              <a:gd name="T13" fmla="*/ 50 h 52"/>
              <a:gd name="T14" fmla="*/ 59 w 59"/>
              <a:gd name="T15" fmla="*/ 12 h 52"/>
              <a:gd name="T16" fmla="*/ 48 w 59"/>
              <a:gd name="T17" fmla="*/ 0 h 52"/>
              <a:gd name="T18" fmla="*/ 37 w 59"/>
              <a:gd name="T19" fmla="*/ 34 h 52"/>
              <a:gd name="T20" fmla="*/ 37 w 59"/>
              <a:gd name="T21" fmla="*/ 45 h 52"/>
              <a:gd name="T22" fmla="*/ 22 w 59"/>
              <a:gd name="T23" fmla="*/ 45 h 52"/>
              <a:gd name="T24" fmla="*/ 22 w 59"/>
              <a:gd name="T25" fmla="*/ 34 h 52"/>
              <a:gd name="T26" fmla="*/ 11 w 59"/>
              <a:gd name="T27" fmla="*/ 34 h 52"/>
              <a:gd name="T28" fmla="*/ 29 w 59"/>
              <a:gd name="T29" fmla="*/ 19 h 52"/>
              <a:gd name="T30" fmla="*/ 48 w 59"/>
              <a:gd name="T31" fmla="*/ 34 h 52"/>
              <a:gd name="T32" fmla="*/ 37 w 59"/>
              <a:gd name="T33" fmla="*/ 34 h 52"/>
              <a:gd name="T34" fmla="*/ 9 w 59"/>
              <a:gd name="T35" fmla="*/ 8 h 52"/>
              <a:gd name="T36" fmla="*/ 12 w 59"/>
              <a:gd name="T37" fmla="*/ 4 h 52"/>
              <a:gd name="T38" fmla="*/ 46 w 59"/>
              <a:gd name="T39" fmla="*/ 4 h 52"/>
              <a:gd name="T40" fmla="*/ 50 w 59"/>
              <a:gd name="T41" fmla="*/ 8 h 52"/>
              <a:gd name="T42" fmla="*/ 9 w 59"/>
              <a:gd name="T43" fmla="*/ 8 h 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59" h="52">
                <a:moveTo>
                  <a:pt x="48" y="0"/>
                </a:moveTo>
                <a:cubicBezTo>
                  <a:pt x="11" y="0"/>
                  <a:pt x="11" y="0"/>
                  <a:pt x="11" y="0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50"/>
                  <a:pt x="0" y="50"/>
                  <a:pt x="0" y="50"/>
                </a:cubicBezTo>
                <a:cubicBezTo>
                  <a:pt x="0" y="52"/>
                  <a:pt x="1" y="52"/>
                  <a:pt x="2" y="52"/>
                </a:cubicBezTo>
                <a:cubicBezTo>
                  <a:pt x="57" y="52"/>
                  <a:pt x="57" y="52"/>
                  <a:pt x="57" y="52"/>
                </a:cubicBezTo>
                <a:cubicBezTo>
                  <a:pt x="58" y="52"/>
                  <a:pt x="59" y="52"/>
                  <a:pt x="59" y="50"/>
                </a:cubicBezTo>
                <a:cubicBezTo>
                  <a:pt x="59" y="12"/>
                  <a:pt x="59" y="12"/>
                  <a:pt x="59" y="12"/>
                </a:cubicBezTo>
                <a:lnTo>
                  <a:pt x="48" y="0"/>
                </a:lnTo>
                <a:close/>
                <a:moveTo>
                  <a:pt x="37" y="34"/>
                </a:moveTo>
                <a:cubicBezTo>
                  <a:pt x="37" y="45"/>
                  <a:pt x="37" y="45"/>
                  <a:pt x="37" y="45"/>
                </a:cubicBezTo>
                <a:cubicBezTo>
                  <a:pt x="22" y="45"/>
                  <a:pt x="22" y="45"/>
                  <a:pt x="22" y="45"/>
                </a:cubicBezTo>
                <a:cubicBezTo>
                  <a:pt x="22" y="34"/>
                  <a:pt x="22" y="34"/>
                  <a:pt x="22" y="34"/>
                </a:cubicBezTo>
                <a:cubicBezTo>
                  <a:pt x="11" y="34"/>
                  <a:pt x="11" y="34"/>
                  <a:pt x="11" y="34"/>
                </a:cubicBezTo>
                <a:cubicBezTo>
                  <a:pt x="29" y="19"/>
                  <a:pt x="29" y="19"/>
                  <a:pt x="29" y="19"/>
                </a:cubicBezTo>
                <a:cubicBezTo>
                  <a:pt x="48" y="34"/>
                  <a:pt x="48" y="34"/>
                  <a:pt x="48" y="34"/>
                </a:cubicBezTo>
                <a:lnTo>
                  <a:pt x="37" y="34"/>
                </a:lnTo>
                <a:close/>
                <a:moveTo>
                  <a:pt x="9" y="8"/>
                </a:moveTo>
                <a:cubicBezTo>
                  <a:pt x="12" y="4"/>
                  <a:pt x="12" y="4"/>
                  <a:pt x="12" y="4"/>
                </a:cubicBezTo>
                <a:cubicBezTo>
                  <a:pt x="46" y="4"/>
                  <a:pt x="46" y="4"/>
                  <a:pt x="46" y="4"/>
                </a:cubicBezTo>
                <a:cubicBezTo>
                  <a:pt x="50" y="8"/>
                  <a:pt x="50" y="8"/>
                  <a:pt x="50" y="8"/>
                </a:cubicBezTo>
                <a:lnTo>
                  <a:pt x="9" y="8"/>
                </a:lnTo>
                <a:close/>
              </a:path>
            </a:pathLst>
          </a:custGeom>
          <a:solidFill>
            <a:srgbClr val="35669B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>
              <a:defRPr/>
            </a:pPr>
            <a:endParaRPr lang="id-ID" sz="1000" kern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35" name="Freeform 62"/>
          <p:cNvSpPr>
            <a:spLocks noEditPoints="1"/>
          </p:cNvSpPr>
          <p:nvPr/>
        </p:nvSpPr>
        <p:spPr bwMode="auto">
          <a:xfrm>
            <a:off x="10496017" y="4760222"/>
            <a:ext cx="227224" cy="199370"/>
          </a:xfrm>
          <a:custGeom>
            <a:avLst/>
            <a:gdLst>
              <a:gd name="T0" fmla="*/ 95 w 95"/>
              <a:gd name="T1" fmla="*/ 34 h 83"/>
              <a:gd name="T2" fmla="*/ 83 w 95"/>
              <a:gd name="T3" fmla="*/ 0 h 83"/>
              <a:gd name="T4" fmla="*/ 83 w 95"/>
              <a:gd name="T5" fmla="*/ 0 h 83"/>
              <a:gd name="T6" fmla="*/ 75 w 95"/>
              <a:gd name="T7" fmla="*/ 0 h 83"/>
              <a:gd name="T8" fmla="*/ 31 w 95"/>
              <a:gd name="T9" fmla="*/ 19 h 83"/>
              <a:gd name="T10" fmla="*/ 30 w 95"/>
              <a:gd name="T11" fmla="*/ 34 h 83"/>
              <a:gd name="T12" fmla="*/ 31 w 95"/>
              <a:gd name="T13" fmla="*/ 49 h 83"/>
              <a:gd name="T14" fmla="*/ 75 w 95"/>
              <a:gd name="T15" fmla="*/ 67 h 83"/>
              <a:gd name="T16" fmla="*/ 83 w 95"/>
              <a:gd name="T17" fmla="*/ 67 h 83"/>
              <a:gd name="T18" fmla="*/ 83 w 95"/>
              <a:gd name="T19" fmla="*/ 67 h 83"/>
              <a:gd name="T20" fmla="*/ 95 w 95"/>
              <a:gd name="T21" fmla="*/ 34 h 83"/>
              <a:gd name="T22" fmla="*/ 80 w 95"/>
              <a:gd name="T23" fmla="*/ 62 h 83"/>
              <a:gd name="T24" fmla="*/ 78 w 95"/>
              <a:gd name="T25" fmla="*/ 61 h 83"/>
              <a:gd name="T26" fmla="*/ 75 w 95"/>
              <a:gd name="T27" fmla="*/ 55 h 83"/>
              <a:gd name="T28" fmla="*/ 71 w 95"/>
              <a:gd name="T29" fmla="*/ 34 h 83"/>
              <a:gd name="T30" fmla="*/ 75 w 95"/>
              <a:gd name="T31" fmla="*/ 12 h 83"/>
              <a:gd name="T32" fmla="*/ 78 w 95"/>
              <a:gd name="T33" fmla="*/ 7 h 83"/>
              <a:gd name="T34" fmla="*/ 80 w 95"/>
              <a:gd name="T35" fmla="*/ 5 h 83"/>
              <a:gd name="T36" fmla="*/ 82 w 95"/>
              <a:gd name="T37" fmla="*/ 7 h 83"/>
              <a:gd name="T38" fmla="*/ 86 w 95"/>
              <a:gd name="T39" fmla="*/ 12 h 83"/>
              <a:gd name="T40" fmla="*/ 89 w 95"/>
              <a:gd name="T41" fmla="*/ 34 h 83"/>
              <a:gd name="T42" fmla="*/ 86 w 95"/>
              <a:gd name="T43" fmla="*/ 55 h 83"/>
              <a:gd name="T44" fmla="*/ 82 w 95"/>
              <a:gd name="T45" fmla="*/ 61 h 83"/>
              <a:gd name="T46" fmla="*/ 80 w 95"/>
              <a:gd name="T47" fmla="*/ 62 h 83"/>
              <a:gd name="T48" fmla="*/ 23 w 95"/>
              <a:gd name="T49" fmla="*/ 34 h 83"/>
              <a:gd name="T50" fmla="*/ 24 w 95"/>
              <a:gd name="T51" fmla="*/ 20 h 83"/>
              <a:gd name="T52" fmla="*/ 12 w 95"/>
              <a:gd name="T53" fmla="*/ 21 h 83"/>
              <a:gd name="T54" fmla="*/ 5 w 95"/>
              <a:gd name="T55" fmla="*/ 21 h 83"/>
              <a:gd name="T56" fmla="*/ 0 w 95"/>
              <a:gd name="T57" fmla="*/ 30 h 83"/>
              <a:gd name="T58" fmla="*/ 0 w 95"/>
              <a:gd name="T59" fmla="*/ 38 h 83"/>
              <a:gd name="T60" fmla="*/ 5 w 95"/>
              <a:gd name="T61" fmla="*/ 47 h 83"/>
              <a:gd name="T62" fmla="*/ 12 w 95"/>
              <a:gd name="T63" fmla="*/ 47 h 83"/>
              <a:gd name="T64" fmla="*/ 24 w 95"/>
              <a:gd name="T65" fmla="*/ 47 h 83"/>
              <a:gd name="T66" fmla="*/ 23 w 95"/>
              <a:gd name="T67" fmla="*/ 34 h 83"/>
              <a:gd name="T68" fmla="*/ 34 w 95"/>
              <a:gd name="T69" fmla="*/ 53 h 83"/>
              <a:gd name="T70" fmla="*/ 22 w 95"/>
              <a:gd name="T71" fmla="*/ 51 h 83"/>
              <a:gd name="T72" fmla="*/ 30 w 95"/>
              <a:gd name="T73" fmla="*/ 81 h 83"/>
              <a:gd name="T74" fmla="*/ 33 w 95"/>
              <a:gd name="T75" fmla="*/ 83 h 83"/>
              <a:gd name="T76" fmla="*/ 44 w 95"/>
              <a:gd name="T77" fmla="*/ 78 h 83"/>
              <a:gd name="T78" fmla="*/ 46 w 95"/>
              <a:gd name="T79" fmla="*/ 75 h 83"/>
              <a:gd name="T80" fmla="*/ 34 w 95"/>
              <a:gd name="T81" fmla="*/ 53 h 83"/>
              <a:gd name="T82" fmla="*/ 80 w 95"/>
              <a:gd name="T83" fmla="*/ 45 h 83"/>
              <a:gd name="T84" fmla="*/ 79 w 95"/>
              <a:gd name="T85" fmla="*/ 44 h 83"/>
              <a:gd name="T86" fmla="*/ 78 w 95"/>
              <a:gd name="T87" fmla="*/ 42 h 83"/>
              <a:gd name="T88" fmla="*/ 77 w 95"/>
              <a:gd name="T89" fmla="*/ 34 h 83"/>
              <a:gd name="T90" fmla="*/ 78 w 95"/>
              <a:gd name="T91" fmla="*/ 25 h 83"/>
              <a:gd name="T92" fmla="*/ 79 w 95"/>
              <a:gd name="T93" fmla="*/ 23 h 83"/>
              <a:gd name="T94" fmla="*/ 80 w 95"/>
              <a:gd name="T95" fmla="*/ 23 h 83"/>
              <a:gd name="T96" fmla="*/ 81 w 95"/>
              <a:gd name="T97" fmla="*/ 23 h 83"/>
              <a:gd name="T98" fmla="*/ 82 w 95"/>
              <a:gd name="T99" fmla="*/ 25 h 83"/>
              <a:gd name="T100" fmla="*/ 84 w 95"/>
              <a:gd name="T101" fmla="*/ 34 h 83"/>
              <a:gd name="T102" fmla="*/ 82 w 95"/>
              <a:gd name="T103" fmla="*/ 42 h 83"/>
              <a:gd name="T104" fmla="*/ 81 w 95"/>
              <a:gd name="T105" fmla="*/ 44 h 83"/>
              <a:gd name="T106" fmla="*/ 80 w 95"/>
              <a:gd name="T107" fmla="*/ 45 h 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95" h="83">
                <a:moveTo>
                  <a:pt x="95" y="34"/>
                </a:moveTo>
                <a:cubicBezTo>
                  <a:pt x="95" y="15"/>
                  <a:pt x="89" y="0"/>
                  <a:pt x="83" y="0"/>
                </a:cubicBezTo>
                <a:cubicBezTo>
                  <a:pt x="83" y="0"/>
                  <a:pt x="83" y="0"/>
                  <a:pt x="83" y="0"/>
                </a:cubicBezTo>
                <a:cubicBezTo>
                  <a:pt x="75" y="0"/>
                  <a:pt x="75" y="0"/>
                  <a:pt x="75" y="0"/>
                </a:cubicBezTo>
                <a:cubicBezTo>
                  <a:pt x="75" y="0"/>
                  <a:pt x="57" y="13"/>
                  <a:pt x="31" y="19"/>
                </a:cubicBezTo>
                <a:cubicBezTo>
                  <a:pt x="30" y="23"/>
                  <a:pt x="30" y="28"/>
                  <a:pt x="30" y="34"/>
                </a:cubicBezTo>
                <a:cubicBezTo>
                  <a:pt x="30" y="39"/>
                  <a:pt x="30" y="44"/>
                  <a:pt x="31" y="49"/>
                </a:cubicBezTo>
                <a:cubicBezTo>
                  <a:pt x="57" y="54"/>
                  <a:pt x="75" y="67"/>
                  <a:pt x="75" y="67"/>
                </a:cubicBezTo>
                <a:cubicBezTo>
                  <a:pt x="83" y="67"/>
                  <a:pt x="83" y="67"/>
                  <a:pt x="83" y="67"/>
                </a:cubicBezTo>
                <a:cubicBezTo>
                  <a:pt x="83" y="67"/>
                  <a:pt x="83" y="67"/>
                  <a:pt x="83" y="67"/>
                </a:cubicBezTo>
                <a:cubicBezTo>
                  <a:pt x="89" y="67"/>
                  <a:pt x="95" y="52"/>
                  <a:pt x="95" y="34"/>
                </a:cubicBezTo>
                <a:close/>
                <a:moveTo>
                  <a:pt x="80" y="62"/>
                </a:moveTo>
                <a:cubicBezTo>
                  <a:pt x="79" y="62"/>
                  <a:pt x="78" y="61"/>
                  <a:pt x="78" y="61"/>
                </a:cubicBezTo>
                <a:cubicBezTo>
                  <a:pt x="77" y="60"/>
                  <a:pt x="76" y="58"/>
                  <a:pt x="75" y="55"/>
                </a:cubicBezTo>
                <a:cubicBezTo>
                  <a:pt x="72" y="49"/>
                  <a:pt x="71" y="42"/>
                  <a:pt x="71" y="34"/>
                </a:cubicBezTo>
                <a:cubicBezTo>
                  <a:pt x="71" y="26"/>
                  <a:pt x="72" y="18"/>
                  <a:pt x="75" y="12"/>
                </a:cubicBezTo>
                <a:cubicBezTo>
                  <a:pt x="76" y="10"/>
                  <a:pt x="77" y="8"/>
                  <a:pt x="78" y="7"/>
                </a:cubicBezTo>
                <a:cubicBezTo>
                  <a:pt x="78" y="6"/>
                  <a:pt x="79" y="5"/>
                  <a:pt x="80" y="5"/>
                </a:cubicBezTo>
                <a:cubicBezTo>
                  <a:pt x="81" y="5"/>
                  <a:pt x="82" y="6"/>
                  <a:pt x="82" y="7"/>
                </a:cubicBezTo>
                <a:cubicBezTo>
                  <a:pt x="84" y="8"/>
                  <a:pt x="85" y="10"/>
                  <a:pt x="86" y="12"/>
                </a:cubicBezTo>
                <a:cubicBezTo>
                  <a:pt x="88" y="18"/>
                  <a:pt x="89" y="26"/>
                  <a:pt x="89" y="34"/>
                </a:cubicBezTo>
                <a:cubicBezTo>
                  <a:pt x="89" y="42"/>
                  <a:pt x="88" y="49"/>
                  <a:pt x="86" y="55"/>
                </a:cubicBezTo>
                <a:cubicBezTo>
                  <a:pt x="85" y="58"/>
                  <a:pt x="84" y="60"/>
                  <a:pt x="82" y="61"/>
                </a:cubicBezTo>
                <a:cubicBezTo>
                  <a:pt x="82" y="61"/>
                  <a:pt x="81" y="62"/>
                  <a:pt x="80" y="62"/>
                </a:cubicBezTo>
                <a:close/>
                <a:moveTo>
                  <a:pt x="23" y="34"/>
                </a:moveTo>
                <a:cubicBezTo>
                  <a:pt x="23" y="29"/>
                  <a:pt x="24" y="24"/>
                  <a:pt x="24" y="20"/>
                </a:cubicBezTo>
                <a:cubicBezTo>
                  <a:pt x="20" y="21"/>
                  <a:pt x="16" y="21"/>
                  <a:pt x="12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8"/>
                  <a:pt x="0" y="38"/>
                  <a:pt x="0" y="38"/>
                </a:cubicBezTo>
                <a:cubicBezTo>
                  <a:pt x="5" y="47"/>
                  <a:pt x="5" y="47"/>
                  <a:pt x="5" y="47"/>
                </a:cubicBezTo>
                <a:cubicBezTo>
                  <a:pt x="5" y="47"/>
                  <a:pt x="5" y="47"/>
                  <a:pt x="12" y="47"/>
                </a:cubicBezTo>
                <a:cubicBezTo>
                  <a:pt x="16" y="47"/>
                  <a:pt x="20" y="47"/>
                  <a:pt x="24" y="47"/>
                </a:cubicBezTo>
                <a:cubicBezTo>
                  <a:pt x="24" y="43"/>
                  <a:pt x="23" y="39"/>
                  <a:pt x="23" y="34"/>
                </a:cubicBezTo>
                <a:close/>
                <a:moveTo>
                  <a:pt x="34" y="53"/>
                </a:moveTo>
                <a:cubicBezTo>
                  <a:pt x="22" y="51"/>
                  <a:pt x="22" y="51"/>
                  <a:pt x="22" y="51"/>
                </a:cubicBezTo>
                <a:cubicBezTo>
                  <a:pt x="30" y="81"/>
                  <a:pt x="30" y="81"/>
                  <a:pt x="30" y="81"/>
                </a:cubicBezTo>
                <a:cubicBezTo>
                  <a:pt x="30" y="82"/>
                  <a:pt x="32" y="83"/>
                  <a:pt x="33" y="83"/>
                </a:cubicBezTo>
                <a:cubicBezTo>
                  <a:pt x="44" y="78"/>
                  <a:pt x="44" y="78"/>
                  <a:pt x="44" y="78"/>
                </a:cubicBezTo>
                <a:cubicBezTo>
                  <a:pt x="46" y="78"/>
                  <a:pt x="46" y="76"/>
                  <a:pt x="46" y="75"/>
                </a:cubicBezTo>
                <a:lnTo>
                  <a:pt x="34" y="53"/>
                </a:lnTo>
                <a:close/>
                <a:moveTo>
                  <a:pt x="80" y="45"/>
                </a:moveTo>
                <a:cubicBezTo>
                  <a:pt x="80" y="45"/>
                  <a:pt x="79" y="44"/>
                  <a:pt x="79" y="44"/>
                </a:cubicBezTo>
                <a:cubicBezTo>
                  <a:pt x="79" y="44"/>
                  <a:pt x="78" y="43"/>
                  <a:pt x="78" y="42"/>
                </a:cubicBezTo>
                <a:cubicBezTo>
                  <a:pt x="77" y="40"/>
                  <a:pt x="77" y="37"/>
                  <a:pt x="77" y="34"/>
                </a:cubicBezTo>
                <a:cubicBezTo>
                  <a:pt x="77" y="31"/>
                  <a:pt x="77" y="28"/>
                  <a:pt x="78" y="25"/>
                </a:cubicBezTo>
                <a:cubicBezTo>
                  <a:pt x="78" y="25"/>
                  <a:pt x="79" y="24"/>
                  <a:pt x="79" y="23"/>
                </a:cubicBezTo>
                <a:cubicBezTo>
                  <a:pt x="79" y="23"/>
                  <a:pt x="80" y="23"/>
                  <a:pt x="80" y="23"/>
                </a:cubicBezTo>
                <a:cubicBezTo>
                  <a:pt x="80" y="23"/>
                  <a:pt x="81" y="23"/>
                  <a:pt x="81" y="23"/>
                </a:cubicBezTo>
                <a:cubicBezTo>
                  <a:pt x="81" y="24"/>
                  <a:pt x="82" y="25"/>
                  <a:pt x="82" y="25"/>
                </a:cubicBezTo>
                <a:cubicBezTo>
                  <a:pt x="83" y="28"/>
                  <a:pt x="84" y="31"/>
                  <a:pt x="84" y="34"/>
                </a:cubicBezTo>
                <a:cubicBezTo>
                  <a:pt x="84" y="37"/>
                  <a:pt x="83" y="40"/>
                  <a:pt x="82" y="42"/>
                </a:cubicBezTo>
                <a:cubicBezTo>
                  <a:pt x="82" y="43"/>
                  <a:pt x="81" y="44"/>
                  <a:pt x="81" y="44"/>
                </a:cubicBezTo>
                <a:cubicBezTo>
                  <a:pt x="81" y="44"/>
                  <a:pt x="80" y="45"/>
                  <a:pt x="80" y="45"/>
                </a:cubicBezTo>
                <a:close/>
              </a:path>
            </a:pathLst>
          </a:custGeom>
          <a:solidFill>
            <a:srgbClr val="35669B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>
              <a:defRPr/>
            </a:pPr>
            <a:endParaRPr lang="id-ID" sz="1000" kern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36" name="Freeform 18"/>
          <p:cNvSpPr>
            <a:spLocks noEditPoints="1"/>
          </p:cNvSpPr>
          <p:nvPr/>
        </p:nvSpPr>
        <p:spPr bwMode="auto">
          <a:xfrm>
            <a:off x="10888892" y="4450905"/>
            <a:ext cx="120208" cy="48376"/>
          </a:xfrm>
          <a:custGeom>
            <a:avLst/>
            <a:gdLst>
              <a:gd name="T0" fmla="*/ 50 w 50"/>
              <a:gd name="T1" fmla="*/ 10 h 20"/>
              <a:gd name="T2" fmla="*/ 50 w 50"/>
              <a:gd name="T3" fmla="*/ 10 h 20"/>
              <a:gd name="T4" fmla="*/ 40 w 50"/>
              <a:gd name="T5" fmla="*/ 0 h 20"/>
              <a:gd name="T6" fmla="*/ 28 w 50"/>
              <a:gd name="T7" fmla="*/ 0 h 20"/>
              <a:gd name="T8" fmla="*/ 18 w 50"/>
              <a:gd name="T9" fmla="*/ 10 h 20"/>
              <a:gd name="T10" fmla="*/ 18 w 50"/>
              <a:gd name="T11" fmla="*/ 10 h 20"/>
              <a:gd name="T12" fmla="*/ 18 w 50"/>
              <a:gd name="T13" fmla="*/ 11 h 20"/>
              <a:gd name="T14" fmla="*/ 23 w 50"/>
              <a:gd name="T15" fmla="*/ 11 h 20"/>
              <a:gd name="T16" fmla="*/ 23 w 50"/>
              <a:gd name="T17" fmla="*/ 10 h 20"/>
              <a:gd name="T18" fmla="*/ 23 w 50"/>
              <a:gd name="T19" fmla="*/ 10 h 20"/>
              <a:gd name="T20" fmla="*/ 28 w 50"/>
              <a:gd name="T21" fmla="*/ 5 h 20"/>
              <a:gd name="T22" fmla="*/ 40 w 50"/>
              <a:gd name="T23" fmla="*/ 5 h 20"/>
              <a:gd name="T24" fmla="*/ 45 w 50"/>
              <a:gd name="T25" fmla="*/ 10 h 20"/>
              <a:gd name="T26" fmla="*/ 45 w 50"/>
              <a:gd name="T27" fmla="*/ 10 h 20"/>
              <a:gd name="T28" fmla="*/ 40 w 50"/>
              <a:gd name="T29" fmla="*/ 15 h 20"/>
              <a:gd name="T30" fmla="*/ 35 w 50"/>
              <a:gd name="T31" fmla="*/ 15 h 20"/>
              <a:gd name="T32" fmla="*/ 32 w 50"/>
              <a:gd name="T33" fmla="*/ 20 h 20"/>
              <a:gd name="T34" fmla="*/ 40 w 50"/>
              <a:gd name="T35" fmla="*/ 20 h 20"/>
              <a:gd name="T36" fmla="*/ 50 w 50"/>
              <a:gd name="T37" fmla="*/ 10 h 20"/>
              <a:gd name="T38" fmla="*/ 32 w 50"/>
              <a:gd name="T39" fmla="*/ 10 h 20"/>
              <a:gd name="T40" fmla="*/ 32 w 50"/>
              <a:gd name="T41" fmla="*/ 9 h 20"/>
              <a:gd name="T42" fmla="*/ 27 w 50"/>
              <a:gd name="T43" fmla="*/ 9 h 20"/>
              <a:gd name="T44" fmla="*/ 28 w 50"/>
              <a:gd name="T45" fmla="*/ 10 h 20"/>
              <a:gd name="T46" fmla="*/ 28 w 50"/>
              <a:gd name="T47" fmla="*/ 10 h 20"/>
              <a:gd name="T48" fmla="*/ 22 w 50"/>
              <a:gd name="T49" fmla="*/ 15 h 20"/>
              <a:gd name="T50" fmla="*/ 10 w 50"/>
              <a:gd name="T51" fmla="*/ 15 h 20"/>
              <a:gd name="T52" fmla="*/ 5 w 50"/>
              <a:gd name="T53" fmla="*/ 10 h 20"/>
              <a:gd name="T54" fmla="*/ 5 w 50"/>
              <a:gd name="T55" fmla="*/ 10 h 20"/>
              <a:gd name="T56" fmla="*/ 10 w 50"/>
              <a:gd name="T57" fmla="*/ 5 h 20"/>
              <a:gd name="T58" fmla="*/ 16 w 50"/>
              <a:gd name="T59" fmla="*/ 5 h 20"/>
              <a:gd name="T60" fmla="*/ 19 w 50"/>
              <a:gd name="T61" fmla="*/ 0 h 20"/>
              <a:gd name="T62" fmla="*/ 10 w 50"/>
              <a:gd name="T63" fmla="*/ 0 h 20"/>
              <a:gd name="T64" fmla="*/ 0 w 50"/>
              <a:gd name="T65" fmla="*/ 10 h 20"/>
              <a:gd name="T66" fmla="*/ 0 w 50"/>
              <a:gd name="T67" fmla="*/ 10 h 20"/>
              <a:gd name="T68" fmla="*/ 10 w 50"/>
              <a:gd name="T69" fmla="*/ 20 h 20"/>
              <a:gd name="T70" fmla="*/ 22 w 50"/>
              <a:gd name="T71" fmla="*/ 20 h 20"/>
              <a:gd name="T72" fmla="*/ 32 w 50"/>
              <a:gd name="T73" fmla="*/ 10 h 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50" h="20">
                <a:moveTo>
                  <a:pt x="50" y="10"/>
                </a:moveTo>
                <a:cubicBezTo>
                  <a:pt x="50" y="10"/>
                  <a:pt x="50" y="10"/>
                  <a:pt x="50" y="10"/>
                </a:cubicBezTo>
                <a:cubicBezTo>
                  <a:pt x="50" y="5"/>
                  <a:pt x="46" y="0"/>
                  <a:pt x="40" y="0"/>
                </a:cubicBezTo>
                <a:cubicBezTo>
                  <a:pt x="28" y="0"/>
                  <a:pt x="28" y="0"/>
                  <a:pt x="28" y="0"/>
                </a:cubicBezTo>
                <a:cubicBezTo>
                  <a:pt x="23" y="0"/>
                  <a:pt x="18" y="5"/>
                  <a:pt x="18" y="10"/>
                </a:cubicBezTo>
                <a:cubicBezTo>
                  <a:pt x="18" y="10"/>
                  <a:pt x="18" y="10"/>
                  <a:pt x="18" y="10"/>
                </a:cubicBezTo>
                <a:cubicBezTo>
                  <a:pt x="18" y="10"/>
                  <a:pt x="18" y="11"/>
                  <a:pt x="18" y="11"/>
                </a:cubicBezTo>
                <a:cubicBezTo>
                  <a:pt x="23" y="11"/>
                  <a:pt x="23" y="11"/>
                  <a:pt x="23" y="11"/>
                </a:cubicBezTo>
                <a:cubicBezTo>
                  <a:pt x="23" y="11"/>
                  <a:pt x="23" y="10"/>
                  <a:pt x="23" y="10"/>
                </a:cubicBezTo>
                <a:cubicBezTo>
                  <a:pt x="23" y="10"/>
                  <a:pt x="23" y="10"/>
                  <a:pt x="23" y="10"/>
                </a:cubicBezTo>
                <a:cubicBezTo>
                  <a:pt x="23" y="7"/>
                  <a:pt x="25" y="5"/>
                  <a:pt x="28" y="5"/>
                </a:cubicBezTo>
                <a:cubicBezTo>
                  <a:pt x="40" y="5"/>
                  <a:pt x="40" y="5"/>
                  <a:pt x="40" y="5"/>
                </a:cubicBezTo>
                <a:cubicBezTo>
                  <a:pt x="43" y="5"/>
                  <a:pt x="45" y="7"/>
                  <a:pt x="45" y="10"/>
                </a:cubicBezTo>
                <a:cubicBezTo>
                  <a:pt x="45" y="10"/>
                  <a:pt x="45" y="10"/>
                  <a:pt x="45" y="10"/>
                </a:cubicBezTo>
                <a:cubicBezTo>
                  <a:pt x="45" y="13"/>
                  <a:pt x="43" y="15"/>
                  <a:pt x="40" y="15"/>
                </a:cubicBezTo>
                <a:cubicBezTo>
                  <a:pt x="35" y="15"/>
                  <a:pt x="35" y="15"/>
                  <a:pt x="35" y="15"/>
                </a:cubicBezTo>
                <a:cubicBezTo>
                  <a:pt x="34" y="17"/>
                  <a:pt x="33" y="18"/>
                  <a:pt x="32" y="20"/>
                </a:cubicBezTo>
                <a:cubicBezTo>
                  <a:pt x="40" y="20"/>
                  <a:pt x="40" y="20"/>
                  <a:pt x="40" y="20"/>
                </a:cubicBezTo>
                <a:cubicBezTo>
                  <a:pt x="46" y="20"/>
                  <a:pt x="50" y="15"/>
                  <a:pt x="50" y="10"/>
                </a:cubicBezTo>
                <a:close/>
                <a:moveTo>
                  <a:pt x="32" y="10"/>
                </a:moveTo>
                <a:cubicBezTo>
                  <a:pt x="32" y="9"/>
                  <a:pt x="32" y="9"/>
                  <a:pt x="32" y="9"/>
                </a:cubicBezTo>
                <a:cubicBezTo>
                  <a:pt x="27" y="9"/>
                  <a:pt x="27" y="9"/>
                  <a:pt x="27" y="9"/>
                </a:cubicBezTo>
                <a:cubicBezTo>
                  <a:pt x="28" y="9"/>
                  <a:pt x="28" y="9"/>
                  <a:pt x="28" y="10"/>
                </a:cubicBezTo>
                <a:cubicBezTo>
                  <a:pt x="28" y="10"/>
                  <a:pt x="28" y="10"/>
                  <a:pt x="28" y="10"/>
                </a:cubicBezTo>
                <a:cubicBezTo>
                  <a:pt x="28" y="13"/>
                  <a:pt x="25" y="15"/>
                  <a:pt x="22" y="15"/>
                </a:cubicBezTo>
                <a:cubicBezTo>
                  <a:pt x="10" y="15"/>
                  <a:pt x="10" y="15"/>
                  <a:pt x="10" y="15"/>
                </a:cubicBezTo>
                <a:cubicBezTo>
                  <a:pt x="7" y="15"/>
                  <a:pt x="5" y="13"/>
                  <a:pt x="5" y="10"/>
                </a:cubicBezTo>
                <a:cubicBezTo>
                  <a:pt x="5" y="10"/>
                  <a:pt x="5" y="10"/>
                  <a:pt x="5" y="10"/>
                </a:cubicBezTo>
                <a:cubicBezTo>
                  <a:pt x="5" y="7"/>
                  <a:pt x="7" y="5"/>
                  <a:pt x="10" y="5"/>
                </a:cubicBezTo>
                <a:cubicBezTo>
                  <a:pt x="16" y="5"/>
                  <a:pt x="16" y="5"/>
                  <a:pt x="16" y="5"/>
                </a:cubicBezTo>
                <a:cubicBezTo>
                  <a:pt x="16" y="3"/>
                  <a:pt x="17" y="1"/>
                  <a:pt x="19" y="0"/>
                </a:cubicBezTo>
                <a:cubicBezTo>
                  <a:pt x="10" y="0"/>
                  <a:pt x="10" y="0"/>
                  <a:pt x="10" y="0"/>
                </a:cubicBezTo>
                <a:cubicBezTo>
                  <a:pt x="5" y="0"/>
                  <a:pt x="0" y="5"/>
                  <a:pt x="0" y="10"/>
                </a:cubicBezTo>
                <a:cubicBezTo>
                  <a:pt x="0" y="10"/>
                  <a:pt x="0" y="10"/>
                  <a:pt x="0" y="10"/>
                </a:cubicBezTo>
                <a:cubicBezTo>
                  <a:pt x="0" y="15"/>
                  <a:pt x="5" y="20"/>
                  <a:pt x="10" y="20"/>
                </a:cubicBezTo>
                <a:cubicBezTo>
                  <a:pt x="22" y="20"/>
                  <a:pt x="22" y="20"/>
                  <a:pt x="22" y="20"/>
                </a:cubicBezTo>
                <a:cubicBezTo>
                  <a:pt x="28" y="20"/>
                  <a:pt x="32" y="15"/>
                  <a:pt x="32" y="10"/>
                </a:cubicBezTo>
                <a:close/>
              </a:path>
            </a:pathLst>
          </a:custGeom>
          <a:solidFill>
            <a:srgbClr val="35669B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>
              <a:defRPr/>
            </a:pPr>
            <a:endParaRPr lang="id-ID" sz="1000" kern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37" name="Freeform 19"/>
          <p:cNvSpPr>
            <a:spLocks noEditPoints="1"/>
          </p:cNvSpPr>
          <p:nvPr/>
        </p:nvSpPr>
        <p:spPr bwMode="auto">
          <a:xfrm>
            <a:off x="11001770" y="3936357"/>
            <a:ext cx="129004" cy="126072"/>
          </a:xfrm>
          <a:custGeom>
            <a:avLst/>
            <a:gdLst>
              <a:gd name="T0" fmla="*/ 27 w 54"/>
              <a:gd name="T1" fmla="*/ 0 h 53"/>
              <a:gd name="T2" fmla="*/ 0 w 54"/>
              <a:gd name="T3" fmla="*/ 27 h 53"/>
              <a:gd name="T4" fmla="*/ 27 w 54"/>
              <a:gd name="T5" fmla="*/ 53 h 53"/>
              <a:gd name="T6" fmla="*/ 54 w 54"/>
              <a:gd name="T7" fmla="*/ 27 h 53"/>
              <a:gd name="T8" fmla="*/ 27 w 54"/>
              <a:gd name="T9" fmla="*/ 0 h 53"/>
              <a:gd name="T10" fmla="*/ 16 w 54"/>
              <a:gd name="T11" fmla="*/ 43 h 53"/>
              <a:gd name="T12" fmla="*/ 17 w 54"/>
              <a:gd name="T13" fmla="*/ 38 h 53"/>
              <a:gd name="T14" fmla="*/ 7 w 54"/>
              <a:gd name="T15" fmla="*/ 24 h 53"/>
              <a:gd name="T16" fmla="*/ 13 w 54"/>
              <a:gd name="T17" fmla="*/ 12 h 53"/>
              <a:gd name="T18" fmla="*/ 27 w 54"/>
              <a:gd name="T19" fmla="*/ 7 h 53"/>
              <a:gd name="T20" fmla="*/ 41 w 54"/>
              <a:gd name="T21" fmla="*/ 12 h 53"/>
              <a:gd name="T22" fmla="*/ 47 w 54"/>
              <a:gd name="T23" fmla="*/ 24 h 53"/>
              <a:gd name="T24" fmla="*/ 37 w 54"/>
              <a:gd name="T25" fmla="*/ 38 h 53"/>
              <a:gd name="T26" fmla="*/ 38 w 54"/>
              <a:gd name="T27" fmla="*/ 43 h 53"/>
              <a:gd name="T28" fmla="*/ 27 w 54"/>
              <a:gd name="T29" fmla="*/ 47 h 53"/>
              <a:gd name="T30" fmla="*/ 16 w 54"/>
              <a:gd name="T31" fmla="*/ 43 h 53"/>
              <a:gd name="T32" fmla="*/ 29 w 54"/>
              <a:gd name="T33" fmla="*/ 33 h 53"/>
              <a:gd name="T34" fmla="*/ 30 w 54"/>
              <a:gd name="T35" fmla="*/ 35 h 53"/>
              <a:gd name="T36" fmla="*/ 30 w 54"/>
              <a:gd name="T37" fmla="*/ 38 h 53"/>
              <a:gd name="T38" fmla="*/ 29 w 54"/>
              <a:gd name="T39" fmla="*/ 40 h 53"/>
              <a:gd name="T40" fmla="*/ 25 w 54"/>
              <a:gd name="T41" fmla="*/ 40 h 53"/>
              <a:gd name="T42" fmla="*/ 24 w 54"/>
              <a:gd name="T43" fmla="*/ 38 h 53"/>
              <a:gd name="T44" fmla="*/ 24 w 54"/>
              <a:gd name="T45" fmla="*/ 35 h 53"/>
              <a:gd name="T46" fmla="*/ 25 w 54"/>
              <a:gd name="T47" fmla="*/ 33 h 53"/>
              <a:gd name="T48" fmla="*/ 26 w 54"/>
              <a:gd name="T49" fmla="*/ 10 h 53"/>
              <a:gd name="T50" fmla="*/ 28 w 54"/>
              <a:gd name="T51" fmla="*/ 10 h 53"/>
              <a:gd name="T52" fmla="*/ 29 w 54"/>
              <a:gd name="T53" fmla="*/ 33 h 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54" h="53">
                <a:moveTo>
                  <a:pt x="27" y="0"/>
                </a:moveTo>
                <a:cubicBezTo>
                  <a:pt x="12" y="0"/>
                  <a:pt x="0" y="12"/>
                  <a:pt x="0" y="27"/>
                </a:cubicBezTo>
                <a:cubicBezTo>
                  <a:pt x="0" y="41"/>
                  <a:pt x="12" y="53"/>
                  <a:pt x="27" y="53"/>
                </a:cubicBezTo>
                <a:cubicBezTo>
                  <a:pt x="42" y="53"/>
                  <a:pt x="54" y="41"/>
                  <a:pt x="54" y="27"/>
                </a:cubicBezTo>
                <a:cubicBezTo>
                  <a:pt x="54" y="12"/>
                  <a:pt x="42" y="0"/>
                  <a:pt x="27" y="0"/>
                </a:cubicBezTo>
                <a:close/>
                <a:moveTo>
                  <a:pt x="16" y="43"/>
                </a:moveTo>
                <a:cubicBezTo>
                  <a:pt x="17" y="42"/>
                  <a:pt x="17" y="40"/>
                  <a:pt x="17" y="38"/>
                </a:cubicBezTo>
                <a:cubicBezTo>
                  <a:pt x="17" y="32"/>
                  <a:pt x="13" y="26"/>
                  <a:pt x="7" y="24"/>
                </a:cubicBezTo>
                <a:cubicBezTo>
                  <a:pt x="8" y="20"/>
                  <a:pt x="10" y="16"/>
                  <a:pt x="13" y="12"/>
                </a:cubicBezTo>
                <a:cubicBezTo>
                  <a:pt x="17" y="9"/>
                  <a:pt x="22" y="7"/>
                  <a:pt x="27" y="7"/>
                </a:cubicBezTo>
                <a:cubicBezTo>
                  <a:pt x="32" y="7"/>
                  <a:pt x="37" y="9"/>
                  <a:pt x="41" y="12"/>
                </a:cubicBezTo>
                <a:cubicBezTo>
                  <a:pt x="44" y="16"/>
                  <a:pt x="46" y="20"/>
                  <a:pt x="47" y="24"/>
                </a:cubicBezTo>
                <a:cubicBezTo>
                  <a:pt x="41" y="26"/>
                  <a:pt x="37" y="32"/>
                  <a:pt x="37" y="38"/>
                </a:cubicBezTo>
                <a:cubicBezTo>
                  <a:pt x="37" y="40"/>
                  <a:pt x="37" y="42"/>
                  <a:pt x="38" y="43"/>
                </a:cubicBezTo>
                <a:cubicBezTo>
                  <a:pt x="35" y="45"/>
                  <a:pt x="31" y="47"/>
                  <a:pt x="27" y="47"/>
                </a:cubicBezTo>
                <a:cubicBezTo>
                  <a:pt x="23" y="47"/>
                  <a:pt x="19" y="45"/>
                  <a:pt x="16" y="43"/>
                </a:cubicBezTo>
                <a:close/>
                <a:moveTo>
                  <a:pt x="29" y="33"/>
                </a:moveTo>
                <a:cubicBezTo>
                  <a:pt x="30" y="33"/>
                  <a:pt x="30" y="34"/>
                  <a:pt x="30" y="35"/>
                </a:cubicBezTo>
                <a:cubicBezTo>
                  <a:pt x="30" y="38"/>
                  <a:pt x="30" y="38"/>
                  <a:pt x="30" y="38"/>
                </a:cubicBezTo>
                <a:cubicBezTo>
                  <a:pt x="30" y="39"/>
                  <a:pt x="30" y="40"/>
                  <a:pt x="29" y="40"/>
                </a:cubicBezTo>
                <a:cubicBezTo>
                  <a:pt x="25" y="40"/>
                  <a:pt x="25" y="40"/>
                  <a:pt x="25" y="40"/>
                </a:cubicBezTo>
                <a:cubicBezTo>
                  <a:pt x="25" y="40"/>
                  <a:pt x="24" y="39"/>
                  <a:pt x="24" y="38"/>
                </a:cubicBezTo>
                <a:cubicBezTo>
                  <a:pt x="24" y="35"/>
                  <a:pt x="24" y="35"/>
                  <a:pt x="24" y="35"/>
                </a:cubicBezTo>
                <a:cubicBezTo>
                  <a:pt x="24" y="34"/>
                  <a:pt x="24" y="33"/>
                  <a:pt x="25" y="33"/>
                </a:cubicBezTo>
                <a:cubicBezTo>
                  <a:pt x="26" y="10"/>
                  <a:pt x="26" y="10"/>
                  <a:pt x="26" y="10"/>
                </a:cubicBezTo>
                <a:cubicBezTo>
                  <a:pt x="28" y="10"/>
                  <a:pt x="28" y="10"/>
                  <a:pt x="28" y="10"/>
                </a:cubicBezTo>
                <a:lnTo>
                  <a:pt x="29" y="33"/>
                </a:lnTo>
                <a:close/>
              </a:path>
            </a:pathLst>
          </a:custGeom>
          <a:solidFill>
            <a:srgbClr val="35669B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>
              <a:defRPr/>
            </a:pPr>
            <a:endParaRPr lang="id-ID" sz="1000" kern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38" name="Freeform 20"/>
          <p:cNvSpPr>
            <a:spLocks noEditPoints="1"/>
          </p:cNvSpPr>
          <p:nvPr/>
        </p:nvSpPr>
        <p:spPr bwMode="auto">
          <a:xfrm>
            <a:off x="10984179" y="4077088"/>
            <a:ext cx="112878" cy="90889"/>
          </a:xfrm>
          <a:custGeom>
            <a:avLst/>
            <a:gdLst>
              <a:gd name="T0" fmla="*/ 30 w 77"/>
              <a:gd name="T1" fmla="*/ 62 h 62"/>
              <a:gd name="T2" fmla="*/ 0 w 77"/>
              <a:gd name="T3" fmla="*/ 31 h 62"/>
              <a:gd name="T4" fmla="*/ 15 w 77"/>
              <a:gd name="T5" fmla="*/ 17 h 62"/>
              <a:gd name="T6" fmla="*/ 30 w 77"/>
              <a:gd name="T7" fmla="*/ 33 h 62"/>
              <a:gd name="T8" fmla="*/ 62 w 77"/>
              <a:gd name="T9" fmla="*/ 0 h 62"/>
              <a:gd name="T10" fmla="*/ 77 w 77"/>
              <a:gd name="T11" fmla="*/ 15 h 62"/>
              <a:gd name="T12" fmla="*/ 30 w 77"/>
              <a:gd name="T13" fmla="*/ 62 h 62"/>
              <a:gd name="T14" fmla="*/ 9 w 77"/>
              <a:gd name="T15" fmla="*/ 31 h 62"/>
              <a:gd name="T16" fmla="*/ 30 w 77"/>
              <a:gd name="T17" fmla="*/ 54 h 62"/>
              <a:gd name="T18" fmla="*/ 69 w 77"/>
              <a:gd name="T19" fmla="*/ 15 h 62"/>
              <a:gd name="T20" fmla="*/ 62 w 77"/>
              <a:gd name="T21" fmla="*/ 8 h 62"/>
              <a:gd name="T22" fmla="*/ 30 w 77"/>
              <a:gd name="T23" fmla="*/ 41 h 62"/>
              <a:gd name="T24" fmla="*/ 15 w 77"/>
              <a:gd name="T25" fmla="*/ 25 h 62"/>
              <a:gd name="T26" fmla="*/ 9 w 77"/>
              <a:gd name="T27" fmla="*/ 31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77" h="62">
                <a:moveTo>
                  <a:pt x="30" y="62"/>
                </a:moveTo>
                <a:lnTo>
                  <a:pt x="0" y="31"/>
                </a:lnTo>
                <a:lnTo>
                  <a:pt x="15" y="17"/>
                </a:lnTo>
                <a:lnTo>
                  <a:pt x="30" y="33"/>
                </a:lnTo>
                <a:lnTo>
                  <a:pt x="62" y="0"/>
                </a:lnTo>
                <a:lnTo>
                  <a:pt x="77" y="15"/>
                </a:lnTo>
                <a:lnTo>
                  <a:pt x="30" y="62"/>
                </a:lnTo>
                <a:close/>
                <a:moveTo>
                  <a:pt x="9" y="31"/>
                </a:moveTo>
                <a:lnTo>
                  <a:pt x="30" y="54"/>
                </a:lnTo>
                <a:lnTo>
                  <a:pt x="69" y="15"/>
                </a:lnTo>
                <a:lnTo>
                  <a:pt x="62" y="8"/>
                </a:lnTo>
                <a:lnTo>
                  <a:pt x="30" y="41"/>
                </a:lnTo>
                <a:lnTo>
                  <a:pt x="15" y="25"/>
                </a:lnTo>
                <a:lnTo>
                  <a:pt x="9" y="31"/>
                </a:lnTo>
                <a:close/>
              </a:path>
            </a:pathLst>
          </a:custGeom>
          <a:solidFill>
            <a:srgbClr val="35669B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>
              <a:defRPr/>
            </a:pPr>
            <a:endParaRPr lang="id-ID" sz="1000" kern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39" name="Freeform 21"/>
          <p:cNvSpPr>
            <a:spLocks noEditPoints="1"/>
          </p:cNvSpPr>
          <p:nvPr/>
        </p:nvSpPr>
        <p:spPr bwMode="auto">
          <a:xfrm>
            <a:off x="10793605" y="4254468"/>
            <a:ext cx="133402" cy="177380"/>
          </a:xfrm>
          <a:custGeom>
            <a:avLst/>
            <a:gdLst>
              <a:gd name="T0" fmla="*/ 53 w 56"/>
              <a:gd name="T1" fmla="*/ 9 h 74"/>
              <a:gd name="T2" fmla="*/ 49 w 56"/>
              <a:gd name="T3" fmla="*/ 9 h 74"/>
              <a:gd name="T4" fmla="*/ 49 w 56"/>
              <a:gd name="T5" fmla="*/ 14 h 74"/>
              <a:gd name="T6" fmla="*/ 51 w 56"/>
              <a:gd name="T7" fmla="*/ 14 h 74"/>
              <a:gd name="T8" fmla="*/ 51 w 56"/>
              <a:gd name="T9" fmla="*/ 51 h 74"/>
              <a:gd name="T10" fmla="*/ 32 w 56"/>
              <a:gd name="T11" fmla="*/ 51 h 74"/>
              <a:gd name="T12" fmla="*/ 32 w 56"/>
              <a:gd name="T13" fmla="*/ 70 h 74"/>
              <a:gd name="T14" fmla="*/ 5 w 56"/>
              <a:gd name="T15" fmla="*/ 70 h 74"/>
              <a:gd name="T16" fmla="*/ 5 w 56"/>
              <a:gd name="T17" fmla="*/ 14 h 74"/>
              <a:gd name="T18" fmla="*/ 7 w 56"/>
              <a:gd name="T19" fmla="*/ 14 h 74"/>
              <a:gd name="T20" fmla="*/ 7 w 56"/>
              <a:gd name="T21" fmla="*/ 9 h 74"/>
              <a:gd name="T22" fmla="*/ 2 w 56"/>
              <a:gd name="T23" fmla="*/ 9 h 74"/>
              <a:gd name="T24" fmla="*/ 0 w 56"/>
              <a:gd name="T25" fmla="*/ 12 h 74"/>
              <a:gd name="T26" fmla="*/ 0 w 56"/>
              <a:gd name="T27" fmla="*/ 72 h 74"/>
              <a:gd name="T28" fmla="*/ 2 w 56"/>
              <a:gd name="T29" fmla="*/ 74 h 74"/>
              <a:gd name="T30" fmla="*/ 39 w 56"/>
              <a:gd name="T31" fmla="*/ 74 h 74"/>
              <a:gd name="T32" fmla="*/ 56 w 56"/>
              <a:gd name="T33" fmla="*/ 58 h 74"/>
              <a:gd name="T34" fmla="*/ 56 w 56"/>
              <a:gd name="T35" fmla="*/ 12 h 74"/>
              <a:gd name="T36" fmla="*/ 53 w 56"/>
              <a:gd name="T37" fmla="*/ 9 h 74"/>
              <a:gd name="T38" fmla="*/ 37 w 56"/>
              <a:gd name="T39" fmla="*/ 70 h 74"/>
              <a:gd name="T40" fmla="*/ 37 w 56"/>
              <a:gd name="T41" fmla="*/ 56 h 74"/>
              <a:gd name="T42" fmla="*/ 51 w 56"/>
              <a:gd name="T43" fmla="*/ 56 h 74"/>
              <a:gd name="T44" fmla="*/ 37 w 56"/>
              <a:gd name="T45" fmla="*/ 70 h 74"/>
              <a:gd name="T46" fmla="*/ 46 w 56"/>
              <a:gd name="T47" fmla="*/ 9 h 74"/>
              <a:gd name="T48" fmla="*/ 37 w 56"/>
              <a:gd name="T49" fmla="*/ 9 h 74"/>
              <a:gd name="T50" fmla="*/ 37 w 56"/>
              <a:gd name="T51" fmla="*/ 5 h 74"/>
              <a:gd name="T52" fmla="*/ 32 w 56"/>
              <a:gd name="T53" fmla="*/ 0 h 74"/>
              <a:gd name="T54" fmla="*/ 23 w 56"/>
              <a:gd name="T55" fmla="*/ 0 h 74"/>
              <a:gd name="T56" fmla="*/ 19 w 56"/>
              <a:gd name="T57" fmla="*/ 5 h 74"/>
              <a:gd name="T58" fmla="*/ 19 w 56"/>
              <a:gd name="T59" fmla="*/ 9 h 74"/>
              <a:gd name="T60" fmla="*/ 9 w 56"/>
              <a:gd name="T61" fmla="*/ 9 h 74"/>
              <a:gd name="T62" fmla="*/ 9 w 56"/>
              <a:gd name="T63" fmla="*/ 19 h 74"/>
              <a:gd name="T64" fmla="*/ 46 w 56"/>
              <a:gd name="T65" fmla="*/ 19 h 74"/>
              <a:gd name="T66" fmla="*/ 46 w 56"/>
              <a:gd name="T67" fmla="*/ 9 h 74"/>
              <a:gd name="T68" fmla="*/ 32 w 56"/>
              <a:gd name="T69" fmla="*/ 9 h 74"/>
              <a:gd name="T70" fmla="*/ 23 w 56"/>
              <a:gd name="T71" fmla="*/ 9 h 74"/>
              <a:gd name="T72" fmla="*/ 23 w 56"/>
              <a:gd name="T73" fmla="*/ 5 h 74"/>
              <a:gd name="T74" fmla="*/ 23 w 56"/>
              <a:gd name="T75" fmla="*/ 5 h 74"/>
              <a:gd name="T76" fmla="*/ 32 w 56"/>
              <a:gd name="T77" fmla="*/ 5 h 74"/>
              <a:gd name="T78" fmla="*/ 32 w 56"/>
              <a:gd name="T79" fmla="*/ 5 h 74"/>
              <a:gd name="T80" fmla="*/ 32 w 56"/>
              <a:gd name="T81" fmla="*/ 9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56" h="74">
                <a:moveTo>
                  <a:pt x="53" y="9"/>
                </a:moveTo>
                <a:cubicBezTo>
                  <a:pt x="49" y="9"/>
                  <a:pt x="49" y="9"/>
                  <a:pt x="49" y="9"/>
                </a:cubicBezTo>
                <a:cubicBezTo>
                  <a:pt x="49" y="14"/>
                  <a:pt x="49" y="14"/>
                  <a:pt x="49" y="14"/>
                </a:cubicBezTo>
                <a:cubicBezTo>
                  <a:pt x="51" y="14"/>
                  <a:pt x="51" y="14"/>
                  <a:pt x="51" y="14"/>
                </a:cubicBezTo>
                <a:cubicBezTo>
                  <a:pt x="51" y="51"/>
                  <a:pt x="51" y="51"/>
                  <a:pt x="51" y="51"/>
                </a:cubicBezTo>
                <a:cubicBezTo>
                  <a:pt x="32" y="51"/>
                  <a:pt x="32" y="51"/>
                  <a:pt x="32" y="51"/>
                </a:cubicBezTo>
                <a:cubicBezTo>
                  <a:pt x="32" y="70"/>
                  <a:pt x="32" y="70"/>
                  <a:pt x="32" y="70"/>
                </a:cubicBezTo>
                <a:cubicBezTo>
                  <a:pt x="5" y="70"/>
                  <a:pt x="5" y="70"/>
                  <a:pt x="5" y="70"/>
                </a:cubicBezTo>
                <a:cubicBezTo>
                  <a:pt x="5" y="14"/>
                  <a:pt x="5" y="14"/>
                  <a:pt x="5" y="14"/>
                </a:cubicBezTo>
                <a:cubicBezTo>
                  <a:pt x="7" y="14"/>
                  <a:pt x="7" y="14"/>
                  <a:pt x="7" y="14"/>
                </a:cubicBezTo>
                <a:cubicBezTo>
                  <a:pt x="7" y="9"/>
                  <a:pt x="7" y="9"/>
                  <a:pt x="7" y="9"/>
                </a:cubicBezTo>
                <a:cubicBezTo>
                  <a:pt x="2" y="9"/>
                  <a:pt x="2" y="9"/>
                  <a:pt x="2" y="9"/>
                </a:cubicBezTo>
                <a:cubicBezTo>
                  <a:pt x="1" y="9"/>
                  <a:pt x="0" y="10"/>
                  <a:pt x="0" y="12"/>
                </a:cubicBezTo>
                <a:cubicBezTo>
                  <a:pt x="0" y="72"/>
                  <a:pt x="0" y="72"/>
                  <a:pt x="0" y="72"/>
                </a:cubicBezTo>
                <a:cubicBezTo>
                  <a:pt x="0" y="73"/>
                  <a:pt x="1" y="74"/>
                  <a:pt x="2" y="74"/>
                </a:cubicBezTo>
                <a:cubicBezTo>
                  <a:pt x="39" y="74"/>
                  <a:pt x="39" y="74"/>
                  <a:pt x="39" y="74"/>
                </a:cubicBezTo>
                <a:cubicBezTo>
                  <a:pt x="56" y="58"/>
                  <a:pt x="56" y="58"/>
                  <a:pt x="56" y="58"/>
                </a:cubicBezTo>
                <a:cubicBezTo>
                  <a:pt x="56" y="12"/>
                  <a:pt x="56" y="12"/>
                  <a:pt x="56" y="12"/>
                </a:cubicBezTo>
                <a:cubicBezTo>
                  <a:pt x="56" y="10"/>
                  <a:pt x="55" y="9"/>
                  <a:pt x="53" y="9"/>
                </a:cubicBezTo>
                <a:close/>
                <a:moveTo>
                  <a:pt x="37" y="70"/>
                </a:moveTo>
                <a:cubicBezTo>
                  <a:pt x="37" y="56"/>
                  <a:pt x="37" y="56"/>
                  <a:pt x="37" y="56"/>
                </a:cubicBezTo>
                <a:cubicBezTo>
                  <a:pt x="51" y="56"/>
                  <a:pt x="51" y="56"/>
                  <a:pt x="51" y="56"/>
                </a:cubicBezTo>
                <a:lnTo>
                  <a:pt x="37" y="70"/>
                </a:lnTo>
                <a:close/>
                <a:moveTo>
                  <a:pt x="46" y="9"/>
                </a:moveTo>
                <a:cubicBezTo>
                  <a:pt x="37" y="9"/>
                  <a:pt x="37" y="9"/>
                  <a:pt x="37" y="9"/>
                </a:cubicBezTo>
                <a:cubicBezTo>
                  <a:pt x="37" y="5"/>
                  <a:pt x="37" y="5"/>
                  <a:pt x="37" y="5"/>
                </a:cubicBezTo>
                <a:cubicBezTo>
                  <a:pt x="37" y="2"/>
                  <a:pt x="35" y="0"/>
                  <a:pt x="32" y="0"/>
                </a:cubicBezTo>
                <a:cubicBezTo>
                  <a:pt x="23" y="0"/>
                  <a:pt x="23" y="0"/>
                  <a:pt x="23" y="0"/>
                </a:cubicBezTo>
                <a:cubicBezTo>
                  <a:pt x="21" y="0"/>
                  <a:pt x="19" y="2"/>
                  <a:pt x="19" y="5"/>
                </a:cubicBezTo>
                <a:cubicBezTo>
                  <a:pt x="19" y="9"/>
                  <a:pt x="19" y="9"/>
                  <a:pt x="19" y="9"/>
                </a:cubicBezTo>
                <a:cubicBezTo>
                  <a:pt x="9" y="9"/>
                  <a:pt x="9" y="9"/>
                  <a:pt x="9" y="9"/>
                </a:cubicBezTo>
                <a:cubicBezTo>
                  <a:pt x="9" y="19"/>
                  <a:pt x="9" y="19"/>
                  <a:pt x="9" y="19"/>
                </a:cubicBezTo>
                <a:cubicBezTo>
                  <a:pt x="46" y="19"/>
                  <a:pt x="46" y="19"/>
                  <a:pt x="46" y="19"/>
                </a:cubicBezTo>
                <a:lnTo>
                  <a:pt x="46" y="9"/>
                </a:lnTo>
                <a:close/>
                <a:moveTo>
                  <a:pt x="32" y="9"/>
                </a:moveTo>
                <a:cubicBezTo>
                  <a:pt x="23" y="9"/>
                  <a:pt x="23" y="9"/>
                  <a:pt x="23" y="9"/>
                </a:cubicBezTo>
                <a:cubicBezTo>
                  <a:pt x="23" y="5"/>
                  <a:pt x="23" y="5"/>
                  <a:pt x="23" y="5"/>
                </a:cubicBezTo>
                <a:cubicBezTo>
                  <a:pt x="23" y="5"/>
                  <a:pt x="23" y="5"/>
                  <a:pt x="23" y="5"/>
                </a:cubicBezTo>
                <a:cubicBezTo>
                  <a:pt x="32" y="5"/>
                  <a:pt x="32" y="5"/>
                  <a:pt x="32" y="5"/>
                </a:cubicBezTo>
                <a:cubicBezTo>
                  <a:pt x="32" y="5"/>
                  <a:pt x="32" y="5"/>
                  <a:pt x="32" y="5"/>
                </a:cubicBezTo>
                <a:lnTo>
                  <a:pt x="32" y="9"/>
                </a:lnTo>
                <a:close/>
              </a:path>
            </a:pathLst>
          </a:custGeom>
          <a:solidFill>
            <a:srgbClr val="35669B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>
              <a:defRPr/>
            </a:pPr>
            <a:endParaRPr lang="id-ID" sz="1000" kern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40" name="Freeform 22"/>
          <p:cNvSpPr/>
          <p:nvPr/>
        </p:nvSpPr>
        <p:spPr bwMode="auto">
          <a:xfrm>
            <a:off x="10303978" y="4465566"/>
            <a:ext cx="455911" cy="256542"/>
          </a:xfrm>
          <a:custGeom>
            <a:avLst/>
            <a:gdLst>
              <a:gd name="T0" fmla="*/ 190 w 190"/>
              <a:gd name="T1" fmla="*/ 74 h 107"/>
              <a:gd name="T2" fmla="*/ 166 w 190"/>
              <a:gd name="T3" fmla="*/ 43 h 107"/>
              <a:gd name="T4" fmla="*/ 122 w 190"/>
              <a:gd name="T5" fmla="*/ 0 h 107"/>
              <a:gd name="T6" fmla="*/ 87 w 190"/>
              <a:gd name="T7" fmla="*/ 17 h 107"/>
              <a:gd name="T8" fmla="*/ 67 w 190"/>
              <a:gd name="T9" fmla="*/ 7 h 107"/>
              <a:gd name="T10" fmla="*/ 42 w 190"/>
              <a:gd name="T11" fmla="*/ 32 h 107"/>
              <a:gd name="T12" fmla="*/ 43 w 190"/>
              <a:gd name="T13" fmla="*/ 35 h 107"/>
              <a:gd name="T14" fmla="*/ 36 w 190"/>
              <a:gd name="T15" fmla="*/ 35 h 107"/>
              <a:gd name="T16" fmla="*/ 0 w 190"/>
              <a:gd name="T17" fmla="*/ 71 h 107"/>
              <a:gd name="T18" fmla="*/ 36 w 190"/>
              <a:gd name="T19" fmla="*/ 107 h 107"/>
              <a:gd name="T20" fmla="*/ 158 w 190"/>
              <a:gd name="T21" fmla="*/ 107 h 107"/>
              <a:gd name="T22" fmla="*/ 158 w 190"/>
              <a:gd name="T23" fmla="*/ 107 h 107"/>
              <a:gd name="T24" fmla="*/ 190 w 190"/>
              <a:gd name="T25" fmla="*/ 74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90" h="107">
                <a:moveTo>
                  <a:pt x="190" y="74"/>
                </a:moveTo>
                <a:cubicBezTo>
                  <a:pt x="190" y="59"/>
                  <a:pt x="180" y="46"/>
                  <a:pt x="166" y="43"/>
                </a:cubicBezTo>
                <a:cubicBezTo>
                  <a:pt x="165" y="19"/>
                  <a:pt x="146" y="0"/>
                  <a:pt x="122" y="0"/>
                </a:cubicBezTo>
                <a:cubicBezTo>
                  <a:pt x="107" y="0"/>
                  <a:pt x="95" y="6"/>
                  <a:pt x="87" y="17"/>
                </a:cubicBezTo>
                <a:cubicBezTo>
                  <a:pt x="82" y="11"/>
                  <a:pt x="75" y="7"/>
                  <a:pt x="67" y="7"/>
                </a:cubicBezTo>
                <a:cubicBezTo>
                  <a:pt x="54" y="7"/>
                  <a:pt x="42" y="18"/>
                  <a:pt x="42" y="32"/>
                </a:cubicBezTo>
                <a:cubicBezTo>
                  <a:pt x="42" y="33"/>
                  <a:pt x="43" y="34"/>
                  <a:pt x="43" y="35"/>
                </a:cubicBezTo>
                <a:cubicBezTo>
                  <a:pt x="41" y="35"/>
                  <a:pt x="38" y="35"/>
                  <a:pt x="36" y="35"/>
                </a:cubicBezTo>
                <a:cubicBezTo>
                  <a:pt x="16" y="35"/>
                  <a:pt x="0" y="51"/>
                  <a:pt x="0" y="71"/>
                </a:cubicBezTo>
                <a:cubicBezTo>
                  <a:pt x="0" y="91"/>
                  <a:pt x="16" y="107"/>
                  <a:pt x="36" y="107"/>
                </a:cubicBezTo>
                <a:cubicBezTo>
                  <a:pt x="158" y="107"/>
                  <a:pt x="158" y="107"/>
                  <a:pt x="158" y="107"/>
                </a:cubicBezTo>
                <a:cubicBezTo>
                  <a:pt x="158" y="107"/>
                  <a:pt x="158" y="107"/>
                  <a:pt x="158" y="107"/>
                </a:cubicBezTo>
                <a:cubicBezTo>
                  <a:pt x="176" y="107"/>
                  <a:pt x="190" y="92"/>
                  <a:pt x="190" y="74"/>
                </a:cubicBezTo>
                <a:close/>
              </a:path>
            </a:pathLst>
          </a:custGeom>
          <a:solidFill>
            <a:srgbClr val="35669B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>
              <a:defRPr/>
            </a:pPr>
            <a:endParaRPr lang="id-ID" sz="1000" kern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41" name="Freeform 23"/>
          <p:cNvSpPr/>
          <p:nvPr/>
        </p:nvSpPr>
        <p:spPr bwMode="auto">
          <a:xfrm>
            <a:off x="10787741" y="3794159"/>
            <a:ext cx="218427" cy="237484"/>
          </a:xfrm>
          <a:custGeom>
            <a:avLst/>
            <a:gdLst>
              <a:gd name="T0" fmla="*/ 61 w 91"/>
              <a:gd name="T1" fmla="*/ 27 h 99"/>
              <a:gd name="T2" fmla="*/ 51 w 91"/>
              <a:gd name="T3" fmla="*/ 38 h 99"/>
              <a:gd name="T4" fmla="*/ 46 w 91"/>
              <a:gd name="T5" fmla="*/ 46 h 99"/>
              <a:gd name="T6" fmla="*/ 48 w 91"/>
              <a:gd name="T7" fmla="*/ 29 h 99"/>
              <a:gd name="T8" fmla="*/ 48 w 91"/>
              <a:gd name="T9" fmla="*/ 14 h 99"/>
              <a:gd name="T10" fmla="*/ 23 w 91"/>
              <a:gd name="T11" fmla="*/ 4 h 99"/>
              <a:gd name="T12" fmla="*/ 13 w 91"/>
              <a:gd name="T13" fmla="*/ 29 h 99"/>
              <a:gd name="T14" fmla="*/ 24 w 91"/>
              <a:gd name="T15" fmla="*/ 40 h 99"/>
              <a:gd name="T16" fmla="*/ 38 w 91"/>
              <a:gd name="T17" fmla="*/ 50 h 99"/>
              <a:gd name="T18" fmla="*/ 29 w 91"/>
              <a:gd name="T19" fmla="*/ 48 h 99"/>
              <a:gd name="T20" fmla="*/ 14 w 91"/>
              <a:gd name="T21" fmla="*/ 48 h 99"/>
              <a:gd name="T22" fmla="*/ 4 w 91"/>
              <a:gd name="T23" fmla="*/ 74 h 99"/>
              <a:gd name="T24" fmla="*/ 30 w 91"/>
              <a:gd name="T25" fmla="*/ 84 h 99"/>
              <a:gd name="T26" fmla="*/ 40 w 91"/>
              <a:gd name="T27" fmla="*/ 73 h 99"/>
              <a:gd name="T28" fmla="*/ 45 w 91"/>
              <a:gd name="T29" fmla="*/ 65 h 99"/>
              <a:gd name="T30" fmla="*/ 43 w 91"/>
              <a:gd name="T31" fmla="*/ 96 h 99"/>
              <a:gd name="T32" fmla="*/ 45 w 91"/>
              <a:gd name="T33" fmla="*/ 99 h 99"/>
              <a:gd name="T34" fmla="*/ 61 w 91"/>
              <a:gd name="T35" fmla="*/ 92 h 99"/>
              <a:gd name="T36" fmla="*/ 78 w 91"/>
              <a:gd name="T37" fmla="*/ 84 h 99"/>
              <a:gd name="T38" fmla="*/ 76 w 91"/>
              <a:gd name="T39" fmla="*/ 81 h 99"/>
              <a:gd name="T40" fmla="*/ 53 w 91"/>
              <a:gd name="T41" fmla="*/ 61 h 99"/>
              <a:gd name="T42" fmla="*/ 61 w 91"/>
              <a:gd name="T43" fmla="*/ 63 h 99"/>
              <a:gd name="T44" fmla="*/ 77 w 91"/>
              <a:gd name="T45" fmla="*/ 63 h 99"/>
              <a:gd name="T46" fmla="*/ 87 w 91"/>
              <a:gd name="T47" fmla="*/ 37 h 99"/>
              <a:gd name="T48" fmla="*/ 61 w 91"/>
              <a:gd name="T49" fmla="*/ 27 h 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91" h="99">
                <a:moveTo>
                  <a:pt x="61" y="27"/>
                </a:moveTo>
                <a:cubicBezTo>
                  <a:pt x="56" y="29"/>
                  <a:pt x="52" y="33"/>
                  <a:pt x="51" y="38"/>
                </a:cubicBezTo>
                <a:cubicBezTo>
                  <a:pt x="50" y="40"/>
                  <a:pt x="48" y="43"/>
                  <a:pt x="46" y="46"/>
                </a:cubicBezTo>
                <a:cubicBezTo>
                  <a:pt x="46" y="41"/>
                  <a:pt x="47" y="33"/>
                  <a:pt x="48" y="29"/>
                </a:cubicBezTo>
                <a:cubicBezTo>
                  <a:pt x="50" y="25"/>
                  <a:pt x="50" y="19"/>
                  <a:pt x="48" y="14"/>
                </a:cubicBezTo>
                <a:cubicBezTo>
                  <a:pt x="44" y="4"/>
                  <a:pt x="32" y="0"/>
                  <a:pt x="23" y="4"/>
                </a:cubicBezTo>
                <a:cubicBezTo>
                  <a:pt x="13" y="8"/>
                  <a:pt x="9" y="20"/>
                  <a:pt x="13" y="29"/>
                </a:cubicBezTo>
                <a:cubicBezTo>
                  <a:pt x="15" y="35"/>
                  <a:pt x="19" y="38"/>
                  <a:pt x="24" y="40"/>
                </a:cubicBezTo>
                <a:cubicBezTo>
                  <a:pt x="28" y="41"/>
                  <a:pt x="34" y="46"/>
                  <a:pt x="38" y="50"/>
                </a:cubicBezTo>
                <a:cubicBezTo>
                  <a:pt x="34" y="49"/>
                  <a:pt x="31" y="49"/>
                  <a:pt x="29" y="48"/>
                </a:cubicBezTo>
                <a:cubicBezTo>
                  <a:pt x="24" y="46"/>
                  <a:pt x="19" y="46"/>
                  <a:pt x="14" y="48"/>
                </a:cubicBezTo>
                <a:cubicBezTo>
                  <a:pt x="4" y="52"/>
                  <a:pt x="0" y="64"/>
                  <a:pt x="4" y="74"/>
                </a:cubicBezTo>
                <a:cubicBezTo>
                  <a:pt x="8" y="84"/>
                  <a:pt x="20" y="88"/>
                  <a:pt x="30" y="84"/>
                </a:cubicBezTo>
                <a:cubicBezTo>
                  <a:pt x="35" y="82"/>
                  <a:pt x="38" y="77"/>
                  <a:pt x="40" y="73"/>
                </a:cubicBezTo>
                <a:cubicBezTo>
                  <a:pt x="41" y="70"/>
                  <a:pt x="42" y="67"/>
                  <a:pt x="45" y="65"/>
                </a:cubicBezTo>
                <a:cubicBezTo>
                  <a:pt x="50" y="77"/>
                  <a:pt x="48" y="89"/>
                  <a:pt x="43" y="96"/>
                </a:cubicBezTo>
                <a:cubicBezTo>
                  <a:pt x="45" y="99"/>
                  <a:pt x="45" y="99"/>
                  <a:pt x="45" y="99"/>
                </a:cubicBezTo>
                <a:cubicBezTo>
                  <a:pt x="61" y="92"/>
                  <a:pt x="61" y="92"/>
                  <a:pt x="61" y="92"/>
                </a:cubicBezTo>
                <a:cubicBezTo>
                  <a:pt x="78" y="84"/>
                  <a:pt x="78" y="84"/>
                  <a:pt x="78" y="84"/>
                </a:cubicBezTo>
                <a:cubicBezTo>
                  <a:pt x="76" y="81"/>
                  <a:pt x="76" y="81"/>
                  <a:pt x="76" y="81"/>
                </a:cubicBezTo>
                <a:cubicBezTo>
                  <a:pt x="68" y="80"/>
                  <a:pt x="58" y="74"/>
                  <a:pt x="53" y="61"/>
                </a:cubicBezTo>
                <a:cubicBezTo>
                  <a:pt x="56" y="61"/>
                  <a:pt x="59" y="62"/>
                  <a:pt x="61" y="63"/>
                </a:cubicBezTo>
                <a:cubicBezTo>
                  <a:pt x="66" y="65"/>
                  <a:pt x="72" y="65"/>
                  <a:pt x="77" y="63"/>
                </a:cubicBezTo>
                <a:cubicBezTo>
                  <a:pt x="87" y="59"/>
                  <a:pt x="91" y="47"/>
                  <a:pt x="87" y="37"/>
                </a:cubicBezTo>
                <a:cubicBezTo>
                  <a:pt x="82" y="27"/>
                  <a:pt x="71" y="23"/>
                  <a:pt x="61" y="27"/>
                </a:cubicBezTo>
                <a:close/>
              </a:path>
            </a:pathLst>
          </a:custGeom>
          <a:solidFill>
            <a:srgbClr val="35669B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>
              <a:defRPr/>
            </a:pPr>
            <a:endParaRPr lang="id-ID" sz="1000" kern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42" name="Freeform 24"/>
          <p:cNvSpPr>
            <a:spLocks noEditPoints="1"/>
          </p:cNvSpPr>
          <p:nvPr/>
        </p:nvSpPr>
        <p:spPr bwMode="auto">
          <a:xfrm>
            <a:off x="10658737" y="4364415"/>
            <a:ext cx="109947" cy="115809"/>
          </a:xfrm>
          <a:custGeom>
            <a:avLst/>
            <a:gdLst>
              <a:gd name="T0" fmla="*/ 43 w 46"/>
              <a:gd name="T1" fmla="*/ 29 h 48"/>
              <a:gd name="T2" fmla="*/ 46 w 46"/>
              <a:gd name="T3" fmla="*/ 16 h 48"/>
              <a:gd name="T4" fmla="*/ 41 w 46"/>
              <a:gd name="T5" fmla="*/ 8 h 48"/>
              <a:gd name="T6" fmla="*/ 37 w 46"/>
              <a:gd name="T7" fmla="*/ 9 h 48"/>
              <a:gd name="T8" fmla="*/ 28 w 46"/>
              <a:gd name="T9" fmla="*/ 0 h 48"/>
              <a:gd name="T10" fmla="*/ 18 w 46"/>
              <a:gd name="T11" fmla="*/ 0 h 48"/>
              <a:gd name="T12" fmla="*/ 17 w 46"/>
              <a:gd name="T13" fmla="*/ 4 h 48"/>
              <a:gd name="T14" fmla="*/ 4 w 46"/>
              <a:gd name="T15" fmla="*/ 8 h 48"/>
              <a:gd name="T16" fmla="*/ 0 w 46"/>
              <a:gd name="T17" fmla="*/ 16 h 48"/>
              <a:gd name="T18" fmla="*/ 3 w 46"/>
              <a:gd name="T19" fmla="*/ 19 h 48"/>
              <a:gd name="T20" fmla="*/ 0 w 46"/>
              <a:gd name="T21" fmla="*/ 32 h 48"/>
              <a:gd name="T22" fmla="*/ 4 w 46"/>
              <a:gd name="T23" fmla="*/ 40 h 48"/>
              <a:gd name="T24" fmla="*/ 9 w 46"/>
              <a:gd name="T25" fmla="*/ 39 h 48"/>
              <a:gd name="T26" fmla="*/ 18 w 46"/>
              <a:gd name="T27" fmla="*/ 48 h 48"/>
              <a:gd name="T28" fmla="*/ 28 w 46"/>
              <a:gd name="T29" fmla="*/ 48 h 48"/>
              <a:gd name="T30" fmla="*/ 29 w 46"/>
              <a:gd name="T31" fmla="*/ 44 h 48"/>
              <a:gd name="T32" fmla="*/ 41 w 46"/>
              <a:gd name="T33" fmla="*/ 40 h 48"/>
              <a:gd name="T34" fmla="*/ 46 w 46"/>
              <a:gd name="T35" fmla="*/ 32 h 48"/>
              <a:gd name="T36" fmla="*/ 43 w 46"/>
              <a:gd name="T37" fmla="*/ 29 h 48"/>
              <a:gd name="T38" fmla="*/ 23 w 46"/>
              <a:gd name="T39" fmla="*/ 34 h 48"/>
              <a:gd name="T40" fmla="*/ 13 w 46"/>
              <a:gd name="T41" fmla="*/ 24 h 48"/>
              <a:gd name="T42" fmla="*/ 23 w 46"/>
              <a:gd name="T43" fmla="*/ 14 h 48"/>
              <a:gd name="T44" fmla="*/ 33 w 46"/>
              <a:gd name="T45" fmla="*/ 24 h 48"/>
              <a:gd name="T46" fmla="*/ 23 w 46"/>
              <a:gd name="T47" fmla="*/ 34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46" h="48">
                <a:moveTo>
                  <a:pt x="43" y="29"/>
                </a:moveTo>
                <a:cubicBezTo>
                  <a:pt x="40" y="24"/>
                  <a:pt x="42" y="19"/>
                  <a:pt x="46" y="16"/>
                </a:cubicBezTo>
                <a:cubicBezTo>
                  <a:pt x="41" y="8"/>
                  <a:pt x="41" y="8"/>
                  <a:pt x="41" y="8"/>
                </a:cubicBezTo>
                <a:cubicBezTo>
                  <a:pt x="40" y="9"/>
                  <a:pt x="38" y="9"/>
                  <a:pt x="37" y="9"/>
                </a:cubicBezTo>
                <a:cubicBezTo>
                  <a:pt x="32" y="9"/>
                  <a:pt x="28" y="5"/>
                  <a:pt x="28" y="0"/>
                </a:cubicBezTo>
                <a:cubicBezTo>
                  <a:pt x="18" y="0"/>
                  <a:pt x="18" y="0"/>
                  <a:pt x="18" y="0"/>
                </a:cubicBezTo>
                <a:cubicBezTo>
                  <a:pt x="18" y="1"/>
                  <a:pt x="18" y="3"/>
                  <a:pt x="17" y="4"/>
                </a:cubicBezTo>
                <a:cubicBezTo>
                  <a:pt x="14" y="9"/>
                  <a:pt x="9" y="10"/>
                  <a:pt x="4" y="8"/>
                </a:cubicBezTo>
                <a:cubicBezTo>
                  <a:pt x="0" y="16"/>
                  <a:pt x="0" y="16"/>
                  <a:pt x="0" y="16"/>
                </a:cubicBezTo>
                <a:cubicBezTo>
                  <a:pt x="1" y="17"/>
                  <a:pt x="2" y="18"/>
                  <a:pt x="3" y="19"/>
                </a:cubicBezTo>
                <a:cubicBezTo>
                  <a:pt x="5" y="24"/>
                  <a:pt x="4" y="29"/>
                  <a:pt x="0" y="32"/>
                </a:cubicBezTo>
                <a:cubicBezTo>
                  <a:pt x="4" y="40"/>
                  <a:pt x="4" y="40"/>
                  <a:pt x="4" y="40"/>
                </a:cubicBezTo>
                <a:cubicBezTo>
                  <a:pt x="6" y="39"/>
                  <a:pt x="7" y="39"/>
                  <a:pt x="9" y="39"/>
                </a:cubicBezTo>
                <a:cubicBezTo>
                  <a:pt x="14" y="39"/>
                  <a:pt x="18" y="43"/>
                  <a:pt x="18" y="48"/>
                </a:cubicBezTo>
                <a:cubicBezTo>
                  <a:pt x="28" y="48"/>
                  <a:pt x="28" y="48"/>
                  <a:pt x="28" y="48"/>
                </a:cubicBezTo>
                <a:cubicBezTo>
                  <a:pt x="28" y="47"/>
                  <a:pt x="28" y="45"/>
                  <a:pt x="29" y="44"/>
                </a:cubicBezTo>
                <a:cubicBezTo>
                  <a:pt x="31" y="39"/>
                  <a:pt x="37" y="38"/>
                  <a:pt x="41" y="40"/>
                </a:cubicBezTo>
                <a:cubicBezTo>
                  <a:pt x="46" y="32"/>
                  <a:pt x="46" y="32"/>
                  <a:pt x="46" y="32"/>
                </a:cubicBezTo>
                <a:cubicBezTo>
                  <a:pt x="45" y="31"/>
                  <a:pt x="44" y="30"/>
                  <a:pt x="43" y="29"/>
                </a:cubicBezTo>
                <a:close/>
                <a:moveTo>
                  <a:pt x="23" y="34"/>
                </a:moveTo>
                <a:cubicBezTo>
                  <a:pt x="17" y="34"/>
                  <a:pt x="13" y="29"/>
                  <a:pt x="13" y="24"/>
                </a:cubicBezTo>
                <a:cubicBezTo>
                  <a:pt x="13" y="19"/>
                  <a:pt x="17" y="14"/>
                  <a:pt x="23" y="14"/>
                </a:cubicBezTo>
                <a:cubicBezTo>
                  <a:pt x="28" y="14"/>
                  <a:pt x="33" y="19"/>
                  <a:pt x="33" y="24"/>
                </a:cubicBezTo>
                <a:cubicBezTo>
                  <a:pt x="33" y="29"/>
                  <a:pt x="28" y="34"/>
                  <a:pt x="23" y="34"/>
                </a:cubicBezTo>
                <a:close/>
              </a:path>
            </a:pathLst>
          </a:custGeom>
          <a:solidFill>
            <a:srgbClr val="35669B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>
              <a:defRPr/>
            </a:pPr>
            <a:endParaRPr lang="id-ID" sz="1000" kern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43" name="Freeform 25"/>
          <p:cNvSpPr/>
          <p:nvPr/>
        </p:nvSpPr>
        <p:spPr bwMode="auto">
          <a:xfrm>
            <a:off x="10752558" y="4060962"/>
            <a:ext cx="167118" cy="170051"/>
          </a:xfrm>
          <a:custGeom>
            <a:avLst/>
            <a:gdLst>
              <a:gd name="T0" fmla="*/ 53 w 70"/>
              <a:gd name="T1" fmla="*/ 45 h 71"/>
              <a:gd name="T2" fmla="*/ 41 w 70"/>
              <a:gd name="T3" fmla="*/ 32 h 71"/>
              <a:gd name="T4" fmla="*/ 70 w 70"/>
              <a:gd name="T5" fmla="*/ 10 h 71"/>
              <a:gd name="T6" fmla="*/ 62 w 70"/>
              <a:gd name="T7" fmla="*/ 1 h 71"/>
              <a:gd name="T8" fmla="*/ 25 w 70"/>
              <a:gd name="T9" fmla="*/ 16 h 71"/>
              <a:gd name="T10" fmla="*/ 13 w 70"/>
              <a:gd name="T11" fmla="*/ 5 h 71"/>
              <a:gd name="T12" fmla="*/ 2 w 70"/>
              <a:gd name="T13" fmla="*/ 3 h 71"/>
              <a:gd name="T14" fmla="*/ 4 w 70"/>
              <a:gd name="T15" fmla="*/ 13 h 71"/>
              <a:gd name="T16" fmla="*/ 16 w 70"/>
              <a:gd name="T17" fmla="*/ 25 h 71"/>
              <a:gd name="T18" fmla="*/ 1 w 70"/>
              <a:gd name="T19" fmla="*/ 62 h 71"/>
              <a:gd name="T20" fmla="*/ 10 w 70"/>
              <a:gd name="T21" fmla="*/ 71 h 71"/>
              <a:gd name="T22" fmla="*/ 32 w 70"/>
              <a:gd name="T23" fmla="*/ 41 h 71"/>
              <a:gd name="T24" fmla="*/ 44 w 70"/>
              <a:gd name="T25" fmla="*/ 53 h 71"/>
              <a:gd name="T26" fmla="*/ 44 w 70"/>
              <a:gd name="T27" fmla="*/ 71 h 71"/>
              <a:gd name="T28" fmla="*/ 53 w 70"/>
              <a:gd name="T29" fmla="*/ 71 h 71"/>
              <a:gd name="T30" fmla="*/ 57 w 70"/>
              <a:gd name="T31" fmla="*/ 58 h 71"/>
              <a:gd name="T32" fmla="*/ 70 w 70"/>
              <a:gd name="T33" fmla="*/ 53 h 71"/>
              <a:gd name="T34" fmla="*/ 70 w 70"/>
              <a:gd name="T35" fmla="*/ 45 h 71"/>
              <a:gd name="T36" fmla="*/ 53 w 70"/>
              <a:gd name="T37" fmla="*/ 45 h 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70" h="71">
                <a:moveTo>
                  <a:pt x="53" y="45"/>
                </a:moveTo>
                <a:cubicBezTo>
                  <a:pt x="41" y="32"/>
                  <a:pt x="41" y="32"/>
                  <a:pt x="41" y="32"/>
                </a:cubicBezTo>
                <a:cubicBezTo>
                  <a:pt x="70" y="10"/>
                  <a:pt x="70" y="10"/>
                  <a:pt x="70" y="10"/>
                </a:cubicBezTo>
                <a:cubicBezTo>
                  <a:pt x="62" y="1"/>
                  <a:pt x="62" y="1"/>
                  <a:pt x="62" y="1"/>
                </a:cubicBezTo>
                <a:cubicBezTo>
                  <a:pt x="25" y="16"/>
                  <a:pt x="25" y="16"/>
                  <a:pt x="25" y="16"/>
                </a:cubicBezTo>
                <a:cubicBezTo>
                  <a:pt x="13" y="5"/>
                  <a:pt x="13" y="5"/>
                  <a:pt x="13" y="5"/>
                </a:cubicBezTo>
                <a:cubicBezTo>
                  <a:pt x="10" y="1"/>
                  <a:pt x="5" y="0"/>
                  <a:pt x="2" y="3"/>
                </a:cubicBezTo>
                <a:cubicBezTo>
                  <a:pt x="0" y="5"/>
                  <a:pt x="1" y="10"/>
                  <a:pt x="4" y="13"/>
                </a:cubicBezTo>
                <a:cubicBezTo>
                  <a:pt x="16" y="25"/>
                  <a:pt x="16" y="25"/>
                  <a:pt x="16" y="25"/>
                </a:cubicBezTo>
                <a:cubicBezTo>
                  <a:pt x="1" y="62"/>
                  <a:pt x="1" y="62"/>
                  <a:pt x="1" y="62"/>
                </a:cubicBezTo>
                <a:cubicBezTo>
                  <a:pt x="10" y="71"/>
                  <a:pt x="10" y="71"/>
                  <a:pt x="10" y="71"/>
                </a:cubicBezTo>
                <a:cubicBezTo>
                  <a:pt x="32" y="41"/>
                  <a:pt x="32" y="41"/>
                  <a:pt x="32" y="41"/>
                </a:cubicBezTo>
                <a:cubicBezTo>
                  <a:pt x="44" y="53"/>
                  <a:pt x="44" y="53"/>
                  <a:pt x="44" y="53"/>
                </a:cubicBezTo>
                <a:cubicBezTo>
                  <a:pt x="44" y="71"/>
                  <a:pt x="44" y="71"/>
                  <a:pt x="44" y="71"/>
                </a:cubicBezTo>
                <a:cubicBezTo>
                  <a:pt x="53" y="71"/>
                  <a:pt x="53" y="71"/>
                  <a:pt x="53" y="71"/>
                </a:cubicBezTo>
                <a:cubicBezTo>
                  <a:pt x="57" y="58"/>
                  <a:pt x="57" y="58"/>
                  <a:pt x="57" y="58"/>
                </a:cubicBezTo>
                <a:cubicBezTo>
                  <a:pt x="70" y="53"/>
                  <a:pt x="70" y="53"/>
                  <a:pt x="70" y="53"/>
                </a:cubicBezTo>
                <a:cubicBezTo>
                  <a:pt x="70" y="45"/>
                  <a:pt x="70" y="45"/>
                  <a:pt x="70" y="45"/>
                </a:cubicBezTo>
                <a:cubicBezTo>
                  <a:pt x="53" y="45"/>
                  <a:pt x="53" y="45"/>
                  <a:pt x="53" y="45"/>
                </a:cubicBezTo>
                <a:close/>
              </a:path>
            </a:pathLst>
          </a:custGeom>
          <a:solidFill>
            <a:srgbClr val="35669B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>
              <a:defRPr/>
            </a:pPr>
            <a:endParaRPr lang="id-ID" sz="1000" kern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44" name="Freeform 26"/>
          <p:cNvSpPr>
            <a:spLocks noEditPoints="1"/>
          </p:cNvSpPr>
          <p:nvPr/>
        </p:nvSpPr>
        <p:spPr bwMode="auto">
          <a:xfrm>
            <a:off x="10957792" y="4170909"/>
            <a:ext cx="58638" cy="107014"/>
          </a:xfrm>
          <a:custGeom>
            <a:avLst/>
            <a:gdLst>
              <a:gd name="T0" fmla="*/ 16 w 24"/>
              <a:gd name="T1" fmla="*/ 44 h 45"/>
              <a:gd name="T2" fmla="*/ 16 w 24"/>
              <a:gd name="T3" fmla="*/ 44 h 45"/>
              <a:gd name="T4" fmla="*/ 23 w 24"/>
              <a:gd name="T5" fmla="*/ 34 h 45"/>
              <a:gd name="T6" fmla="*/ 21 w 24"/>
              <a:gd name="T7" fmla="*/ 23 h 45"/>
              <a:gd name="T8" fmla="*/ 11 w 24"/>
              <a:gd name="T9" fmla="*/ 16 h 45"/>
              <a:gd name="T10" fmla="*/ 11 w 24"/>
              <a:gd name="T11" fmla="*/ 16 h 45"/>
              <a:gd name="T12" fmla="*/ 10 w 24"/>
              <a:gd name="T13" fmla="*/ 17 h 45"/>
              <a:gd name="T14" fmla="*/ 11 w 24"/>
              <a:gd name="T15" fmla="*/ 20 h 45"/>
              <a:gd name="T16" fmla="*/ 12 w 24"/>
              <a:gd name="T17" fmla="*/ 20 h 45"/>
              <a:gd name="T18" fmla="*/ 12 w 24"/>
              <a:gd name="T19" fmla="*/ 20 h 45"/>
              <a:gd name="T20" fmla="*/ 17 w 24"/>
              <a:gd name="T21" fmla="*/ 24 h 45"/>
              <a:gd name="T22" fmla="*/ 19 w 24"/>
              <a:gd name="T23" fmla="*/ 35 h 45"/>
              <a:gd name="T24" fmla="*/ 16 w 24"/>
              <a:gd name="T25" fmla="*/ 40 h 45"/>
              <a:gd name="T26" fmla="*/ 16 w 24"/>
              <a:gd name="T27" fmla="*/ 40 h 45"/>
              <a:gd name="T28" fmla="*/ 10 w 24"/>
              <a:gd name="T29" fmla="*/ 36 h 45"/>
              <a:gd name="T30" fmla="*/ 9 w 24"/>
              <a:gd name="T31" fmla="*/ 31 h 45"/>
              <a:gd name="T32" fmla="*/ 5 w 24"/>
              <a:gd name="T33" fmla="*/ 30 h 45"/>
              <a:gd name="T34" fmla="*/ 6 w 24"/>
              <a:gd name="T35" fmla="*/ 37 h 45"/>
              <a:gd name="T36" fmla="*/ 16 w 24"/>
              <a:gd name="T37" fmla="*/ 44 h 45"/>
              <a:gd name="T38" fmla="*/ 13 w 24"/>
              <a:gd name="T39" fmla="*/ 28 h 45"/>
              <a:gd name="T40" fmla="*/ 15 w 24"/>
              <a:gd name="T41" fmla="*/ 28 h 45"/>
              <a:gd name="T42" fmla="*/ 14 w 24"/>
              <a:gd name="T43" fmla="*/ 24 h 45"/>
              <a:gd name="T44" fmla="*/ 13 w 24"/>
              <a:gd name="T45" fmla="*/ 24 h 45"/>
              <a:gd name="T46" fmla="*/ 12 w 24"/>
              <a:gd name="T47" fmla="*/ 24 h 45"/>
              <a:gd name="T48" fmla="*/ 7 w 24"/>
              <a:gd name="T49" fmla="*/ 21 h 45"/>
              <a:gd name="T50" fmla="*/ 5 w 24"/>
              <a:gd name="T51" fmla="*/ 10 h 45"/>
              <a:gd name="T52" fmla="*/ 9 w 24"/>
              <a:gd name="T53" fmla="*/ 4 h 45"/>
              <a:gd name="T54" fmla="*/ 9 w 24"/>
              <a:gd name="T55" fmla="*/ 4 h 45"/>
              <a:gd name="T56" fmla="*/ 14 w 24"/>
              <a:gd name="T57" fmla="*/ 8 h 45"/>
              <a:gd name="T58" fmla="*/ 15 w 24"/>
              <a:gd name="T59" fmla="*/ 13 h 45"/>
              <a:gd name="T60" fmla="*/ 20 w 24"/>
              <a:gd name="T61" fmla="*/ 15 h 45"/>
              <a:gd name="T62" fmla="*/ 18 w 24"/>
              <a:gd name="T63" fmla="*/ 7 h 45"/>
              <a:gd name="T64" fmla="*/ 8 w 24"/>
              <a:gd name="T65" fmla="*/ 0 h 45"/>
              <a:gd name="T66" fmla="*/ 8 w 24"/>
              <a:gd name="T67" fmla="*/ 1 h 45"/>
              <a:gd name="T68" fmla="*/ 1 w 24"/>
              <a:gd name="T69" fmla="*/ 11 h 45"/>
              <a:gd name="T70" fmla="*/ 3 w 24"/>
              <a:gd name="T71" fmla="*/ 21 h 45"/>
              <a:gd name="T72" fmla="*/ 13 w 24"/>
              <a:gd name="T73" fmla="*/ 28 h 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24" h="45">
                <a:moveTo>
                  <a:pt x="16" y="44"/>
                </a:moveTo>
                <a:cubicBezTo>
                  <a:pt x="16" y="44"/>
                  <a:pt x="16" y="44"/>
                  <a:pt x="16" y="44"/>
                </a:cubicBezTo>
                <a:cubicBezTo>
                  <a:pt x="21" y="43"/>
                  <a:pt x="24" y="38"/>
                  <a:pt x="23" y="34"/>
                </a:cubicBezTo>
                <a:cubicBezTo>
                  <a:pt x="21" y="23"/>
                  <a:pt x="21" y="23"/>
                  <a:pt x="21" y="23"/>
                </a:cubicBezTo>
                <a:cubicBezTo>
                  <a:pt x="20" y="18"/>
                  <a:pt x="16" y="15"/>
                  <a:pt x="11" y="16"/>
                </a:cubicBezTo>
                <a:cubicBezTo>
                  <a:pt x="11" y="16"/>
                  <a:pt x="11" y="16"/>
                  <a:pt x="11" y="16"/>
                </a:cubicBezTo>
                <a:cubicBezTo>
                  <a:pt x="11" y="16"/>
                  <a:pt x="10" y="16"/>
                  <a:pt x="10" y="17"/>
                </a:cubicBezTo>
                <a:cubicBezTo>
                  <a:pt x="11" y="20"/>
                  <a:pt x="11" y="20"/>
                  <a:pt x="11" y="20"/>
                </a:cubicBezTo>
                <a:cubicBezTo>
                  <a:pt x="11" y="20"/>
                  <a:pt x="11" y="20"/>
                  <a:pt x="12" y="20"/>
                </a:cubicBezTo>
                <a:cubicBezTo>
                  <a:pt x="12" y="20"/>
                  <a:pt x="12" y="20"/>
                  <a:pt x="12" y="20"/>
                </a:cubicBezTo>
                <a:cubicBezTo>
                  <a:pt x="14" y="20"/>
                  <a:pt x="17" y="21"/>
                  <a:pt x="17" y="24"/>
                </a:cubicBezTo>
                <a:cubicBezTo>
                  <a:pt x="19" y="35"/>
                  <a:pt x="19" y="35"/>
                  <a:pt x="19" y="35"/>
                </a:cubicBezTo>
                <a:cubicBezTo>
                  <a:pt x="20" y="37"/>
                  <a:pt x="18" y="39"/>
                  <a:pt x="16" y="40"/>
                </a:cubicBezTo>
                <a:cubicBezTo>
                  <a:pt x="16" y="40"/>
                  <a:pt x="16" y="40"/>
                  <a:pt x="16" y="40"/>
                </a:cubicBezTo>
                <a:cubicBezTo>
                  <a:pt x="13" y="41"/>
                  <a:pt x="11" y="39"/>
                  <a:pt x="10" y="36"/>
                </a:cubicBezTo>
                <a:cubicBezTo>
                  <a:pt x="9" y="31"/>
                  <a:pt x="9" y="31"/>
                  <a:pt x="9" y="31"/>
                </a:cubicBezTo>
                <a:cubicBezTo>
                  <a:pt x="8" y="31"/>
                  <a:pt x="6" y="30"/>
                  <a:pt x="5" y="30"/>
                </a:cubicBezTo>
                <a:cubicBezTo>
                  <a:pt x="6" y="37"/>
                  <a:pt x="6" y="37"/>
                  <a:pt x="6" y="37"/>
                </a:cubicBezTo>
                <a:cubicBezTo>
                  <a:pt x="7" y="42"/>
                  <a:pt x="12" y="45"/>
                  <a:pt x="16" y="44"/>
                </a:cubicBezTo>
                <a:close/>
                <a:moveTo>
                  <a:pt x="13" y="28"/>
                </a:moveTo>
                <a:cubicBezTo>
                  <a:pt x="14" y="28"/>
                  <a:pt x="14" y="28"/>
                  <a:pt x="15" y="28"/>
                </a:cubicBezTo>
                <a:cubicBezTo>
                  <a:pt x="14" y="24"/>
                  <a:pt x="14" y="24"/>
                  <a:pt x="14" y="24"/>
                </a:cubicBezTo>
                <a:cubicBezTo>
                  <a:pt x="13" y="24"/>
                  <a:pt x="13" y="24"/>
                  <a:pt x="13" y="24"/>
                </a:cubicBezTo>
                <a:cubicBezTo>
                  <a:pt x="12" y="24"/>
                  <a:pt x="12" y="24"/>
                  <a:pt x="12" y="24"/>
                </a:cubicBezTo>
                <a:cubicBezTo>
                  <a:pt x="10" y="25"/>
                  <a:pt x="8" y="23"/>
                  <a:pt x="7" y="21"/>
                </a:cubicBezTo>
                <a:cubicBezTo>
                  <a:pt x="5" y="10"/>
                  <a:pt x="5" y="10"/>
                  <a:pt x="5" y="10"/>
                </a:cubicBezTo>
                <a:cubicBezTo>
                  <a:pt x="4" y="7"/>
                  <a:pt x="6" y="5"/>
                  <a:pt x="9" y="4"/>
                </a:cubicBezTo>
                <a:cubicBezTo>
                  <a:pt x="9" y="4"/>
                  <a:pt x="9" y="4"/>
                  <a:pt x="9" y="4"/>
                </a:cubicBezTo>
                <a:cubicBezTo>
                  <a:pt x="11" y="4"/>
                  <a:pt x="14" y="6"/>
                  <a:pt x="14" y="8"/>
                </a:cubicBezTo>
                <a:cubicBezTo>
                  <a:pt x="15" y="13"/>
                  <a:pt x="15" y="13"/>
                  <a:pt x="15" y="13"/>
                </a:cubicBezTo>
                <a:cubicBezTo>
                  <a:pt x="17" y="13"/>
                  <a:pt x="18" y="14"/>
                  <a:pt x="20" y="15"/>
                </a:cubicBezTo>
                <a:cubicBezTo>
                  <a:pt x="18" y="7"/>
                  <a:pt x="18" y="7"/>
                  <a:pt x="18" y="7"/>
                </a:cubicBezTo>
                <a:cubicBezTo>
                  <a:pt x="17" y="3"/>
                  <a:pt x="13" y="0"/>
                  <a:pt x="8" y="0"/>
                </a:cubicBezTo>
                <a:cubicBezTo>
                  <a:pt x="8" y="1"/>
                  <a:pt x="8" y="1"/>
                  <a:pt x="8" y="1"/>
                </a:cubicBezTo>
                <a:cubicBezTo>
                  <a:pt x="3" y="1"/>
                  <a:pt x="0" y="6"/>
                  <a:pt x="1" y="11"/>
                </a:cubicBezTo>
                <a:cubicBezTo>
                  <a:pt x="3" y="21"/>
                  <a:pt x="3" y="21"/>
                  <a:pt x="3" y="21"/>
                </a:cubicBezTo>
                <a:cubicBezTo>
                  <a:pt x="4" y="26"/>
                  <a:pt x="9" y="29"/>
                  <a:pt x="13" y="28"/>
                </a:cubicBezTo>
                <a:close/>
              </a:path>
            </a:pathLst>
          </a:custGeom>
          <a:solidFill>
            <a:srgbClr val="35669B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>
              <a:defRPr/>
            </a:pPr>
            <a:endParaRPr lang="id-ID" sz="1000" kern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45" name="Freeform 27"/>
          <p:cNvSpPr/>
          <p:nvPr/>
        </p:nvSpPr>
        <p:spPr bwMode="auto">
          <a:xfrm>
            <a:off x="10503346" y="4141591"/>
            <a:ext cx="219892" cy="221358"/>
          </a:xfrm>
          <a:custGeom>
            <a:avLst/>
            <a:gdLst>
              <a:gd name="T0" fmla="*/ 29 w 92"/>
              <a:gd name="T1" fmla="*/ 18 h 92"/>
              <a:gd name="T2" fmla="*/ 92 w 92"/>
              <a:gd name="T3" fmla="*/ 0 h 92"/>
              <a:gd name="T4" fmla="*/ 92 w 92"/>
              <a:gd name="T5" fmla="*/ 6 h 92"/>
              <a:gd name="T6" fmla="*/ 92 w 92"/>
              <a:gd name="T7" fmla="*/ 18 h 92"/>
              <a:gd name="T8" fmla="*/ 92 w 92"/>
              <a:gd name="T9" fmla="*/ 67 h 92"/>
              <a:gd name="T10" fmla="*/ 72 w 92"/>
              <a:gd name="T11" fmla="*/ 81 h 92"/>
              <a:gd name="T12" fmla="*/ 52 w 92"/>
              <a:gd name="T13" fmla="*/ 67 h 92"/>
              <a:gd name="T14" fmla="*/ 72 w 92"/>
              <a:gd name="T15" fmla="*/ 52 h 92"/>
              <a:gd name="T16" fmla="*/ 80 w 92"/>
              <a:gd name="T17" fmla="*/ 54 h 92"/>
              <a:gd name="T18" fmla="*/ 80 w 92"/>
              <a:gd name="T19" fmla="*/ 24 h 92"/>
              <a:gd name="T20" fmla="*/ 40 w 92"/>
              <a:gd name="T21" fmla="*/ 35 h 92"/>
              <a:gd name="T22" fmla="*/ 40 w 92"/>
              <a:gd name="T23" fmla="*/ 78 h 92"/>
              <a:gd name="T24" fmla="*/ 20 w 92"/>
              <a:gd name="T25" fmla="*/ 92 h 92"/>
              <a:gd name="T26" fmla="*/ 0 w 92"/>
              <a:gd name="T27" fmla="*/ 78 h 92"/>
              <a:gd name="T28" fmla="*/ 20 w 92"/>
              <a:gd name="T29" fmla="*/ 64 h 92"/>
              <a:gd name="T30" fmla="*/ 29 w 92"/>
              <a:gd name="T31" fmla="*/ 65 h 92"/>
              <a:gd name="T32" fmla="*/ 29 w 92"/>
              <a:gd name="T33" fmla="*/ 35 h 92"/>
              <a:gd name="T34" fmla="*/ 29 w 92"/>
              <a:gd name="T35" fmla="*/ 18 h 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92" h="92">
                <a:moveTo>
                  <a:pt x="29" y="18"/>
                </a:moveTo>
                <a:cubicBezTo>
                  <a:pt x="92" y="0"/>
                  <a:pt x="92" y="0"/>
                  <a:pt x="92" y="0"/>
                </a:cubicBezTo>
                <a:cubicBezTo>
                  <a:pt x="92" y="6"/>
                  <a:pt x="92" y="6"/>
                  <a:pt x="92" y="6"/>
                </a:cubicBezTo>
                <a:cubicBezTo>
                  <a:pt x="92" y="18"/>
                  <a:pt x="92" y="18"/>
                  <a:pt x="92" y="18"/>
                </a:cubicBezTo>
                <a:cubicBezTo>
                  <a:pt x="92" y="67"/>
                  <a:pt x="92" y="67"/>
                  <a:pt x="92" y="67"/>
                </a:cubicBezTo>
                <a:cubicBezTo>
                  <a:pt x="92" y="74"/>
                  <a:pt x="83" y="81"/>
                  <a:pt x="72" y="81"/>
                </a:cubicBezTo>
                <a:cubicBezTo>
                  <a:pt x="61" y="81"/>
                  <a:pt x="52" y="74"/>
                  <a:pt x="52" y="67"/>
                </a:cubicBezTo>
                <a:cubicBezTo>
                  <a:pt x="52" y="59"/>
                  <a:pt x="61" y="52"/>
                  <a:pt x="72" y="52"/>
                </a:cubicBezTo>
                <a:cubicBezTo>
                  <a:pt x="75" y="52"/>
                  <a:pt x="78" y="53"/>
                  <a:pt x="80" y="54"/>
                </a:cubicBezTo>
                <a:cubicBezTo>
                  <a:pt x="80" y="24"/>
                  <a:pt x="80" y="24"/>
                  <a:pt x="80" y="24"/>
                </a:cubicBezTo>
                <a:cubicBezTo>
                  <a:pt x="40" y="35"/>
                  <a:pt x="40" y="35"/>
                  <a:pt x="40" y="35"/>
                </a:cubicBezTo>
                <a:cubicBezTo>
                  <a:pt x="40" y="78"/>
                  <a:pt x="40" y="78"/>
                  <a:pt x="40" y="78"/>
                </a:cubicBezTo>
                <a:cubicBezTo>
                  <a:pt x="40" y="86"/>
                  <a:pt x="31" y="92"/>
                  <a:pt x="20" y="92"/>
                </a:cubicBezTo>
                <a:cubicBezTo>
                  <a:pt x="9" y="92"/>
                  <a:pt x="0" y="86"/>
                  <a:pt x="0" y="78"/>
                </a:cubicBezTo>
                <a:cubicBezTo>
                  <a:pt x="0" y="70"/>
                  <a:pt x="9" y="64"/>
                  <a:pt x="20" y="64"/>
                </a:cubicBezTo>
                <a:cubicBezTo>
                  <a:pt x="23" y="64"/>
                  <a:pt x="26" y="64"/>
                  <a:pt x="29" y="65"/>
                </a:cubicBezTo>
                <a:cubicBezTo>
                  <a:pt x="29" y="35"/>
                  <a:pt x="29" y="35"/>
                  <a:pt x="29" y="35"/>
                </a:cubicBezTo>
                <a:lnTo>
                  <a:pt x="29" y="18"/>
                </a:lnTo>
                <a:close/>
              </a:path>
            </a:pathLst>
          </a:custGeom>
          <a:solidFill>
            <a:srgbClr val="35669B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>
              <a:defRPr/>
            </a:pPr>
            <a:endParaRPr lang="id-ID" sz="1000" kern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46" name="Freeform 28"/>
          <p:cNvSpPr>
            <a:spLocks noEditPoints="1"/>
          </p:cNvSpPr>
          <p:nvPr/>
        </p:nvSpPr>
        <p:spPr bwMode="auto">
          <a:xfrm>
            <a:off x="10680727" y="3657825"/>
            <a:ext cx="155392" cy="218426"/>
          </a:xfrm>
          <a:custGeom>
            <a:avLst/>
            <a:gdLst>
              <a:gd name="T0" fmla="*/ 38 w 65"/>
              <a:gd name="T1" fmla="*/ 46 h 91"/>
              <a:gd name="T2" fmla="*/ 46 w 65"/>
              <a:gd name="T3" fmla="*/ 26 h 91"/>
              <a:gd name="T4" fmla="*/ 52 w 65"/>
              <a:gd name="T5" fmla="*/ 33 h 91"/>
              <a:gd name="T6" fmla="*/ 47 w 65"/>
              <a:gd name="T7" fmla="*/ 46 h 91"/>
              <a:gd name="T8" fmla="*/ 52 w 65"/>
              <a:gd name="T9" fmla="*/ 59 h 91"/>
              <a:gd name="T10" fmla="*/ 45 w 65"/>
              <a:gd name="T11" fmla="*/ 65 h 91"/>
              <a:gd name="T12" fmla="*/ 38 w 65"/>
              <a:gd name="T13" fmla="*/ 46 h 91"/>
              <a:gd name="T14" fmla="*/ 32 w 65"/>
              <a:gd name="T15" fmla="*/ 78 h 91"/>
              <a:gd name="T16" fmla="*/ 19 w 65"/>
              <a:gd name="T17" fmla="*/ 46 h 91"/>
              <a:gd name="T18" fmla="*/ 33 w 65"/>
              <a:gd name="T19" fmla="*/ 13 h 91"/>
              <a:gd name="T20" fmla="*/ 39 w 65"/>
              <a:gd name="T21" fmla="*/ 20 h 91"/>
              <a:gd name="T22" fmla="*/ 39 w 65"/>
              <a:gd name="T23" fmla="*/ 20 h 91"/>
              <a:gd name="T24" fmla="*/ 28 w 65"/>
              <a:gd name="T25" fmla="*/ 46 h 91"/>
              <a:gd name="T26" fmla="*/ 39 w 65"/>
              <a:gd name="T27" fmla="*/ 72 h 91"/>
              <a:gd name="T28" fmla="*/ 32 w 65"/>
              <a:gd name="T29" fmla="*/ 78 h 91"/>
              <a:gd name="T30" fmla="*/ 6 w 65"/>
              <a:gd name="T31" fmla="*/ 20 h 91"/>
              <a:gd name="T32" fmla="*/ 20 w 65"/>
              <a:gd name="T33" fmla="*/ 0 h 91"/>
              <a:gd name="T34" fmla="*/ 20 w 65"/>
              <a:gd name="T35" fmla="*/ 0 h 91"/>
              <a:gd name="T36" fmla="*/ 27 w 65"/>
              <a:gd name="T37" fmla="*/ 6 h 91"/>
              <a:gd name="T38" fmla="*/ 10 w 65"/>
              <a:gd name="T39" fmla="*/ 45 h 91"/>
              <a:gd name="T40" fmla="*/ 26 w 65"/>
              <a:gd name="T41" fmla="*/ 85 h 91"/>
              <a:gd name="T42" fmla="*/ 19 w 65"/>
              <a:gd name="T43" fmla="*/ 91 h 91"/>
              <a:gd name="T44" fmla="*/ 5 w 65"/>
              <a:gd name="T45" fmla="*/ 70 h 91"/>
              <a:gd name="T46" fmla="*/ 1 w 65"/>
              <a:gd name="T47" fmla="*/ 45 h 91"/>
              <a:gd name="T48" fmla="*/ 6 w 65"/>
              <a:gd name="T49" fmla="*/ 20 h 91"/>
              <a:gd name="T50" fmla="*/ 61 w 65"/>
              <a:gd name="T51" fmla="*/ 51 h 91"/>
              <a:gd name="T52" fmla="*/ 65 w 65"/>
              <a:gd name="T53" fmla="*/ 46 h 91"/>
              <a:gd name="T54" fmla="*/ 61 w 65"/>
              <a:gd name="T55" fmla="*/ 41 h 91"/>
              <a:gd name="T56" fmla="*/ 56 w 65"/>
              <a:gd name="T57" fmla="*/ 46 h 91"/>
              <a:gd name="T58" fmla="*/ 61 w 65"/>
              <a:gd name="T59" fmla="*/ 51 h 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65" h="91">
                <a:moveTo>
                  <a:pt x="38" y="46"/>
                </a:moveTo>
                <a:cubicBezTo>
                  <a:pt x="38" y="38"/>
                  <a:pt x="41" y="31"/>
                  <a:pt x="46" y="26"/>
                </a:cubicBezTo>
                <a:cubicBezTo>
                  <a:pt x="52" y="33"/>
                  <a:pt x="52" y="33"/>
                  <a:pt x="52" y="33"/>
                </a:cubicBezTo>
                <a:cubicBezTo>
                  <a:pt x="49" y="36"/>
                  <a:pt x="47" y="41"/>
                  <a:pt x="47" y="46"/>
                </a:cubicBezTo>
                <a:cubicBezTo>
                  <a:pt x="47" y="51"/>
                  <a:pt x="49" y="56"/>
                  <a:pt x="52" y="59"/>
                </a:cubicBezTo>
                <a:cubicBezTo>
                  <a:pt x="45" y="65"/>
                  <a:pt x="45" y="65"/>
                  <a:pt x="45" y="65"/>
                </a:cubicBezTo>
                <a:cubicBezTo>
                  <a:pt x="40" y="60"/>
                  <a:pt x="37" y="53"/>
                  <a:pt x="38" y="46"/>
                </a:cubicBezTo>
                <a:close/>
                <a:moveTo>
                  <a:pt x="32" y="78"/>
                </a:moveTo>
                <a:cubicBezTo>
                  <a:pt x="24" y="69"/>
                  <a:pt x="19" y="58"/>
                  <a:pt x="19" y="46"/>
                </a:cubicBezTo>
                <a:cubicBezTo>
                  <a:pt x="19" y="33"/>
                  <a:pt x="24" y="22"/>
                  <a:pt x="33" y="13"/>
                </a:cubicBezTo>
                <a:cubicBezTo>
                  <a:pt x="39" y="20"/>
                  <a:pt x="39" y="20"/>
                  <a:pt x="39" y="20"/>
                </a:cubicBezTo>
                <a:cubicBezTo>
                  <a:pt x="39" y="20"/>
                  <a:pt x="39" y="20"/>
                  <a:pt x="39" y="20"/>
                </a:cubicBezTo>
                <a:cubicBezTo>
                  <a:pt x="32" y="27"/>
                  <a:pt x="28" y="36"/>
                  <a:pt x="28" y="46"/>
                </a:cubicBezTo>
                <a:cubicBezTo>
                  <a:pt x="28" y="55"/>
                  <a:pt x="32" y="65"/>
                  <a:pt x="39" y="72"/>
                </a:cubicBezTo>
                <a:lnTo>
                  <a:pt x="32" y="78"/>
                </a:lnTo>
                <a:close/>
                <a:moveTo>
                  <a:pt x="6" y="20"/>
                </a:moveTo>
                <a:cubicBezTo>
                  <a:pt x="9" y="13"/>
                  <a:pt x="14" y="6"/>
                  <a:pt x="20" y="0"/>
                </a:cubicBezTo>
                <a:cubicBezTo>
                  <a:pt x="20" y="0"/>
                  <a:pt x="20" y="0"/>
                  <a:pt x="20" y="0"/>
                </a:cubicBezTo>
                <a:cubicBezTo>
                  <a:pt x="27" y="6"/>
                  <a:pt x="27" y="6"/>
                  <a:pt x="27" y="6"/>
                </a:cubicBezTo>
                <a:cubicBezTo>
                  <a:pt x="16" y="17"/>
                  <a:pt x="10" y="31"/>
                  <a:pt x="10" y="45"/>
                </a:cubicBezTo>
                <a:cubicBezTo>
                  <a:pt x="10" y="60"/>
                  <a:pt x="15" y="74"/>
                  <a:pt x="26" y="85"/>
                </a:cubicBezTo>
                <a:cubicBezTo>
                  <a:pt x="19" y="91"/>
                  <a:pt x="19" y="91"/>
                  <a:pt x="19" y="91"/>
                </a:cubicBezTo>
                <a:cubicBezTo>
                  <a:pt x="13" y="85"/>
                  <a:pt x="9" y="78"/>
                  <a:pt x="5" y="70"/>
                </a:cubicBezTo>
                <a:cubicBezTo>
                  <a:pt x="2" y="62"/>
                  <a:pt x="0" y="54"/>
                  <a:pt x="1" y="45"/>
                </a:cubicBezTo>
                <a:cubicBezTo>
                  <a:pt x="1" y="37"/>
                  <a:pt x="3" y="28"/>
                  <a:pt x="6" y="20"/>
                </a:cubicBezTo>
                <a:close/>
                <a:moveTo>
                  <a:pt x="61" y="51"/>
                </a:moveTo>
                <a:cubicBezTo>
                  <a:pt x="63" y="51"/>
                  <a:pt x="65" y="49"/>
                  <a:pt x="65" y="46"/>
                </a:cubicBezTo>
                <a:cubicBezTo>
                  <a:pt x="65" y="44"/>
                  <a:pt x="63" y="41"/>
                  <a:pt x="61" y="41"/>
                </a:cubicBezTo>
                <a:cubicBezTo>
                  <a:pt x="58" y="41"/>
                  <a:pt x="56" y="43"/>
                  <a:pt x="56" y="46"/>
                </a:cubicBezTo>
                <a:cubicBezTo>
                  <a:pt x="56" y="49"/>
                  <a:pt x="58" y="51"/>
                  <a:pt x="61" y="51"/>
                </a:cubicBezTo>
                <a:close/>
              </a:path>
            </a:pathLst>
          </a:custGeom>
          <a:solidFill>
            <a:srgbClr val="35669B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>
              <a:defRPr/>
            </a:pPr>
            <a:endParaRPr lang="id-ID" sz="1000" kern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47" name="Freeform 29"/>
          <p:cNvSpPr>
            <a:spLocks noEditPoints="1"/>
          </p:cNvSpPr>
          <p:nvPr/>
        </p:nvSpPr>
        <p:spPr bwMode="auto">
          <a:xfrm>
            <a:off x="10623554" y="3892379"/>
            <a:ext cx="150993" cy="150993"/>
          </a:xfrm>
          <a:custGeom>
            <a:avLst/>
            <a:gdLst>
              <a:gd name="T0" fmla="*/ 63 w 103"/>
              <a:gd name="T1" fmla="*/ 27 h 103"/>
              <a:gd name="T2" fmla="*/ 65 w 103"/>
              <a:gd name="T3" fmla="*/ 2 h 103"/>
              <a:gd name="T4" fmla="*/ 19 w 103"/>
              <a:gd name="T5" fmla="*/ 0 h 103"/>
              <a:gd name="T6" fmla="*/ 1 w 103"/>
              <a:gd name="T7" fmla="*/ 20 h 103"/>
              <a:gd name="T8" fmla="*/ 0 w 103"/>
              <a:gd name="T9" fmla="*/ 77 h 103"/>
              <a:gd name="T10" fmla="*/ 39 w 103"/>
              <a:gd name="T11" fmla="*/ 77 h 103"/>
              <a:gd name="T12" fmla="*/ 37 w 103"/>
              <a:gd name="T13" fmla="*/ 102 h 103"/>
              <a:gd name="T14" fmla="*/ 101 w 103"/>
              <a:gd name="T15" fmla="*/ 103 h 103"/>
              <a:gd name="T16" fmla="*/ 103 w 103"/>
              <a:gd name="T17" fmla="*/ 27 h 103"/>
              <a:gd name="T18" fmla="*/ 63 w 103"/>
              <a:gd name="T19" fmla="*/ 27 h 103"/>
              <a:gd name="T20" fmla="*/ 19 w 103"/>
              <a:gd name="T21" fmla="*/ 10 h 103"/>
              <a:gd name="T22" fmla="*/ 19 w 103"/>
              <a:gd name="T23" fmla="*/ 20 h 103"/>
              <a:gd name="T24" fmla="*/ 9 w 103"/>
              <a:gd name="T25" fmla="*/ 20 h 103"/>
              <a:gd name="T26" fmla="*/ 19 w 103"/>
              <a:gd name="T27" fmla="*/ 10 h 103"/>
              <a:gd name="T28" fmla="*/ 6 w 103"/>
              <a:gd name="T29" fmla="*/ 71 h 103"/>
              <a:gd name="T30" fmla="*/ 6 w 103"/>
              <a:gd name="T31" fmla="*/ 27 h 103"/>
              <a:gd name="T32" fmla="*/ 26 w 103"/>
              <a:gd name="T33" fmla="*/ 27 h 103"/>
              <a:gd name="T34" fmla="*/ 26 w 103"/>
              <a:gd name="T35" fmla="*/ 7 h 103"/>
              <a:gd name="T36" fmla="*/ 58 w 103"/>
              <a:gd name="T37" fmla="*/ 7 h 103"/>
              <a:gd name="T38" fmla="*/ 58 w 103"/>
              <a:gd name="T39" fmla="*/ 27 h 103"/>
              <a:gd name="T40" fmla="*/ 39 w 103"/>
              <a:gd name="T41" fmla="*/ 46 h 103"/>
              <a:gd name="T42" fmla="*/ 39 w 103"/>
              <a:gd name="T43" fmla="*/ 71 h 103"/>
              <a:gd name="T44" fmla="*/ 6 w 103"/>
              <a:gd name="T45" fmla="*/ 71 h 103"/>
              <a:gd name="T46" fmla="*/ 57 w 103"/>
              <a:gd name="T47" fmla="*/ 36 h 103"/>
              <a:gd name="T48" fmla="*/ 57 w 103"/>
              <a:gd name="T49" fmla="*/ 46 h 103"/>
              <a:gd name="T50" fmla="*/ 47 w 103"/>
              <a:gd name="T51" fmla="*/ 46 h 103"/>
              <a:gd name="T52" fmla="*/ 57 w 103"/>
              <a:gd name="T53" fmla="*/ 36 h 103"/>
              <a:gd name="T54" fmla="*/ 94 w 103"/>
              <a:gd name="T55" fmla="*/ 97 h 103"/>
              <a:gd name="T56" fmla="*/ 44 w 103"/>
              <a:gd name="T57" fmla="*/ 97 h 103"/>
              <a:gd name="T58" fmla="*/ 45 w 103"/>
              <a:gd name="T59" fmla="*/ 51 h 103"/>
              <a:gd name="T60" fmla="*/ 63 w 103"/>
              <a:gd name="T61" fmla="*/ 53 h 103"/>
              <a:gd name="T62" fmla="*/ 63 w 103"/>
              <a:gd name="T63" fmla="*/ 33 h 103"/>
              <a:gd name="T64" fmla="*/ 96 w 103"/>
              <a:gd name="T65" fmla="*/ 33 h 103"/>
              <a:gd name="T66" fmla="*/ 94 w 103"/>
              <a:gd name="T67" fmla="*/ 97 h 1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03" h="103">
                <a:moveTo>
                  <a:pt x="63" y="27"/>
                </a:moveTo>
                <a:lnTo>
                  <a:pt x="65" y="2"/>
                </a:lnTo>
                <a:lnTo>
                  <a:pt x="19" y="0"/>
                </a:lnTo>
                <a:lnTo>
                  <a:pt x="1" y="20"/>
                </a:lnTo>
                <a:lnTo>
                  <a:pt x="0" y="77"/>
                </a:lnTo>
                <a:lnTo>
                  <a:pt x="39" y="77"/>
                </a:lnTo>
                <a:lnTo>
                  <a:pt x="37" y="102"/>
                </a:lnTo>
                <a:lnTo>
                  <a:pt x="101" y="103"/>
                </a:lnTo>
                <a:lnTo>
                  <a:pt x="103" y="27"/>
                </a:lnTo>
                <a:lnTo>
                  <a:pt x="63" y="27"/>
                </a:lnTo>
                <a:close/>
                <a:moveTo>
                  <a:pt x="19" y="10"/>
                </a:moveTo>
                <a:lnTo>
                  <a:pt x="19" y="20"/>
                </a:lnTo>
                <a:lnTo>
                  <a:pt x="9" y="20"/>
                </a:lnTo>
                <a:lnTo>
                  <a:pt x="19" y="10"/>
                </a:lnTo>
                <a:close/>
                <a:moveTo>
                  <a:pt x="6" y="71"/>
                </a:moveTo>
                <a:lnTo>
                  <a:pt x="6" y="27"/>
                </a:lnTo>
                <a:lnTo>
                  <a:pt x="26" y="27"/>
                </a:lnTo>
                <a:lnTo>
                  <a:pt x="26" y="7"/>
                </a:lnTo>
                <a:lnTo>
                  <a:pt x="58" y="7"/>
                </a:lnTo>
                <a:lnTo>
                  <a:pt x="58" y="27"/>
                </a:lnTo>
                <a:lnTo>
                  <a:pt x="39" y="46"/>
                </a:lnTo>
                <a:lnTo>
                  <a:pt x="39" y="71"/>
                </a:lnTo>
                <a:lnTo>
                  <a:pt x="6" y="71"/>
                </a:lnTo>
                <a:close/>
                <a:moveTo>
                  <a:pt x="57" y="36"/>
                </a:moveTo>
                <a:lnTo>
                  <a:pt x="57" y="46"/>
                </a:lnTo>
                <a:lnTo>
                  <a:pt x="47" y="46"/>
                </a:lnTo>
                <a:lnTo>
                  <a:pt x="57" y="36"/>
                </a:lnTo>
                <a:close/>
                <a:moveTo>
                  <a:pt x="94" y="97"/>
                </a:moveTo>
                <a:lnTo>
                  <a:pt x="44" y="97"/>
                </a:lnTo>
                <a:lnTo>
                  <a:pt x="45" y="51"/>
                </a:lnTo>
                <a:lnTo>
                  <a:pt x="63" y="53"/>
                </a:lnTo>
                <a:lnTo>
                  <a:pt x="63" y="33"/>
                </a:lnTo>
                <a:lnTo>
                  <a:pt x="96" y="33"/>
                </a:lnTo>
                <a:lnTo>
                  <a:pt x="94" y="97"/>
                </a:lnTo>
                <a:close/>
              </a:path>
            </a:pathLst>
          </a:custGeom>
          <a:solidFill>
            <a:srgbClr val="35669B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>
              <a:defRPr/>
            </a:pPr>
            <a:endParaRPr lang="id-ID" sz="1000" kern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48" name="Freeform 30"/>
          <p:cNvSpPr>
            <a:spLocks noEditPoints="1"/>
          </p:cNvSpPr>
          <p:nvPr/>
        </p:nvSpPr>
        <p:spPr bwMode="auto">
          <a:xfrm>
            <a:off x="10428583" y="4975717"/>
            <a:ext cx="244815" cy="208166"/>
          </a:xfrm>
          <a:custGeom>
            <a:avLst/>
            <a:gdLst>
              <a:gd name="T0" fmla="*/ 76 w 102"/>
              <a:gd name="T1" fmla="*/ 1 h 87"/>
              <a:gd name="T2" fmla="*/ 7 w 102"/>
              <a:gd name="T3" fmla="*/ 22 h 87"/>
              <a:gd name="T4" fmla="*/ 1 w 102"/>
              <a:gd name="T5" fmla="*/ 32 h 87"/>
              <a:gd name="T6" fmla="*/ 15 w 102"/>
              <a:gd name="T7" fmla="*/ 80 h 87"/>
              <a:gd name="T8" fmla="*/ 26 w 102"/>
              <a:gd name="T9" fmla="*/ 86 h 87"/>
              <a:gd name="T10" fmla="*/ 95 w 102"/>
              <a:gd name="T11" fmla="*/ 65 h 87"/>
              <a:gd name="T12" fmla="*/ 101 w 102"/>
              <a:gd name="T13" fmla="*/ 55 h 87"/>
              <a:gd name="T14" fmla="*/ 87 w 102"/>
              <a:gd name="T15" fmla="*/ 7 h 87"/>
              <a:gd name="T16" fmla="*/ 76 w 102"/>
              <a:gd name="T17" fmla="*/ 1 h 87"/>
              <a:gd name="T18" fmla="*/ 8 w 102"/>
              <a:gd name="T19" fmla="*/ 27 h 87"/>
              <a:gd name="T20" fmla="*/ 78 w 102"/>
              <a:gd name="T21" fmla="*/ 7 h 87"/>
              <a:gd name="T22" fmla="*/ 81 w 102"/>
              <a:gd name="T23" fmla="*/ 8 h 87"/>
              <a:gd name="T24" fmla="*/ 84 w 102"/>
              <a:gd name="T25" fmla="*/ 17 h 87"/>
              <a:gd name="T26" fmla="*/ 9 w 102"/>
              <a:gd name="T27" fmla="*/ 38 h 87"/>
              <a:gd name="T28" fmla="*/ 7 w 102"/>
              <a:gd name="T29" fmla="*/ 30 h 87"/>
              <a:gd name="T30" fmla="*/ 8 w 102"/>
              <a:gd name="T31" fmla="*/ 27 h 87"/>
              <a:gd name="T32" fmla="*/ 94 w 102"/>
              <a:gd name="T33" fmla="*/ 60 h 87"/>
              <a:gd name="T34" fmla="*/ 24 w 102"/>
              <a:gd name="T35" fmla="*/ 80 h 87"/>
              <a:gd name="T36" fmla="*/ 21 w 102"/>
              <a:gd name="T37" fmla="*/ 78 h 87"/>
              <a:gd name="T38" fmla="*/ 14 w 102"/>
              <a:gd name="T39" fmla="*/ 54 h 87"/>
              <a:gd name="T40" fmla="*/ 88 w 102"/>
              <a:gd name="T41" fmla="*/ 33 h 87"/>
              <a:gd name="T42" fmla="*/ 95 w 102"/>
              <a:gd name="T43" fmla="*/ 57 h 87"/>
              <a:gd name="T44" fmla="*/ 94 w 102"/>
              <a:gd name="T45" fmla="*/ 60 h 87"/>
              <a:gd name="T46" fmla="*/ 22 w 102"/>
              <a:gd name="T47" fmla="*/ 64 h 87"/>
              <a:gd name="T48" fmla="*/ 27 w 102"/>
              <a:gd name="T49" fmla="*/ 62 h 87"/>
              <a:gd name="T50" fmla="*/ 31 w 102"/>
              <a:gd name="T51" fmla="*/ 73 h 87"/>
              <a:gd name="T52" fmla="*/ 25 w 102"/>
              <a:gd name="T53" fmla="*/ 74 h 87"/>
              <a:gd name="T54" fmla="*/ 22 w 102"/>
              <a:gd name="T55" fmla="*/ 64 h 87"/>
              <a:gd name="T56" fmla="*/ 33 w 102"/>
              <a:gd name="T57" fmla="*/ 60 h 87"/>
              <a:gd name="T58" fmla="*/ 38 w 102"/>
              <a:gd name="T59" fmla="*/ 59 h 87"/>
              <a:gd name="T60" fmla="*/ 41 w 102"/>
              <a:gd name="T61" fmla="*/ 70 h 87"/>
              <a:gd name="T62" fmla="*/ 36 w 102"/>
              <a:gd name="T63" fmla="*/ 71 h 87"/>
              <a:gd name="T64" fmla="*/ 33 w 102"/>
              <a:gd name="T65" fmla="*/ 60 h 87"/>
              <a:gd name="T66" fmla="*/ 43 w 102"/>
              <a:gd name="T67" fmla="*/ 57 h 87"/>
              <a:gd name="T68" fmla="*/ 49 w 102"/>
              <a:gd name="T69" fmla="*/ 56 h 87"/>
              <a:gd name="T70" fmla="*/ 52 w 102"/>
              <a:gd name="T71" fmla="*/ 66 h 87"/>
              <a:gd name="T72" fmla="*/ 47 w 102"/>
              <a:gd name="T73" fmla="*/ 68 h 87"/>
              <a:gd name="T74" fmla="*/ 43 w 102"/>
              <a:gd name="T75" fmla="*/ 57 h 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02" h="87">
                <a:moveTo>
                  <a:pt x="76" y="1"/>
                </a:moveTo>
                <a:cubicBezTo>
                  <a:pt x="7" y="22"/>
                  <a:pt x="7" y="22"/>
                  <a:pt x="7" y="22"/>
                </a:cubicBezTo>
                <a:cubicBezTo>
                  <a:pt x="2" y="23"/>
                  <a:pt x="0" y="28"/>
                  <a:pt x="1" y="32"/>
                </a:cubicBezTo>
                <a:cubicBezTo>
                  <a:pt x="15" y="80"/>
                  <a:pt x="15" y="80"/>
                  <a:pt x="15" y="80"/>
                </a:cubicBezTo>
                <a:cubicBezTo>
                  <a:pt x="17" y="84"/>
                  <a:pt x="21" y="87"/>
                  <a:pt x="26" y="86"/>
                </a:cubicBezTo>
                <a:cubicBezTo>
                  <a:pt x="95" y="65"/>
                  <a:pt x="95" y="65"/>
                  <a:pt x="95" y="65"/>
                </a:cubicBezTo>
                <a:cubicBezTo>
                  <a:pt x="100" y="64"/>
                  <a:pt x="102" y="59"/>
                  <a:pt x="101" y="55"/>
                </a:cubicBezTo>
                <a:cubicBezTo>
                  <a:pt x="87" y="7"/>
                  <a:pt x="87" y="7"/>
                  <a:pt x="87" y="7"/>
                </a:cubicBezTo>
                <a:cubicBezTo>
                  <a:pt x="85" y="3"/>
                  <a:pt x="81" y="0"/>
                  <a:pt x="76" y="1"/>
                </a:cubicBezTo>
                <a:close/>
                <a:moveTo>
                  <a:pt x="8" y="27"/>
                </a:moveTo>
                <a:cubicBezTo>
                  <a:pt x="78" y="7"/>
                  <a:pt x="78" y="7"/>
                  <a:pt x="78" y="7"/>
                </a:cubicBezTo>
                <a:cubicBezTo>
                  <a:pt x="79" y="6"/>
                  <a:pt x="81" y="7"/>
                  <a:pt x="81" y="8"/>
                </a:cubicBezTo>
                <a:cubicBezTo>
                  <a:pt x="84" y="17"/>
                  <a:pt x="84" y="17"/>
                  <a:pt x="84" y="17"/>
                </a:cubicBezTo>
                <a:cubicBezTo>
                  <a:pt x="9" y="38"/>
                  <a:pt x="9" y="38"/>
                  <a:pt x="9" y="38"/>
                </a:cubicBezTo>
                <a:cubicBezTo>
                  <a:pt x="7" y="30"/>
                  <a:pt x="7" y="30"/>
                  <a:pt x="7" y="30"/>
                </a:cubicBezTo>
                <a:cubicBezTo>
                  <a:pt x="6" y="29"/>
                  <a:pt x="7" y="27"/>
                  <a:pt x="8" y="27"/>
                </a:cubicBezTo>
                <a:close/>
                <a:moveTo>
                  <a:pt x="94" y="60"/>
                </a:moveTo>
                <a:cubicBezTo>
                  <a:pt x="24" y="80"/>
                  <a:pt x="24" y="80"/>
                  <a:pt x="24" y="80"/>
                </a:cubicBezTo>
                <a:cubicBezTo>
                  <a:pt x="23" y="81"/>
                  <a:pt x="21" y="80"/>
                  <a:pt x="21" y="78"/>
                </a:cubicBezTo>
                <a:cubicBezTo>
                  <a:pt x="14" y="54"/>
                  <a:pt x="14" y="54"/>
                  <a:pt x="14" y="54"/>
                </a:cubicBezTo>
                <a:cubicBezTo>
                  <a:pt x="88" y="33"/>
                  <a:pt x="88" y="33"/>
                  <a:pt x="88" y="33"/>
                </a:cubicBezTo>
                <a:cubicBezTo>
                  <a:pt x="95" y="57"/>
                  <a:pt x="95" y="57"/>
                  <a:pt x="95" y="57"/>
                </a:cubicBezTo>
                <a:cubicBezTo>
                  <a:pt x="96" y="58"/>
                  <a:pt x="95" y="60"/>
                  <a:pt x="94" y="60"/>
                </a:cubicBezTo>
                <a:close/>
                <a:moveTo>
                  <a:pt x="22" y="64"/>
                </a:moveTo>
                <a:cubicBezTo>
                  <a:pt x="27" y="62"/>
                  <a:pt x="27" y="62"/>
                  <a:pt x="27" y="62"/>
                </a:cubicBezTo>
                <a:cubicBezTo>
                  <a:pt x="31" y="73"/>
                  <a:pt x="31" y="73"/>
                  <a:pt x="31" y="73"/>
                </a:cubicBezTo>
                <a:cubicBezTo>
                  <a:pt x="25" y="74"/>
                  <a:pt x="25" y="74"/>
                  <a:pt x="25" y="74"/>
                </a:cubicBezTo>
                <a:lnTo>
                  <a:pt x="22" y="64"/>
                </a:lnTo>
                <a:close/>
                <a:moveTo>
                  <a:pt x="33" y="60"/>
                </a:moveTo>
                <a:cubicBezTo>
                  <a:pt x="38" y="59"/>
                  <a:pt x="38" y="59"/>
                  <a:pt x="38" y="59"/>
                </a:cubicBezTo>
                <a:cubicBezTo>
                  <a:pt x="41" y="70"/>
                  <a:pt x="41" y="70"/>
                  <a:pt x="41" y="70"/>
                </a:cubicBezTo>
                <a:cubicBezTo>
                  <a:pt x="36" y="71"/>
                  <a:pt x="36" y="71"/>
                  <a:pt x="36" y="71"/>
                </a:cubicBezTo>
                <a:lnTo>
                  <a:pt x="33" y="60"/>
                </a:lnTo>
                <a:close/>
                <a:moveTo>
                  <a:pt x="43" y="57"/>
                </a:moveTo>
                <a:cubicBezTo>
                  <a:pt x="49" y="56"/>
                  <a:pt x="49" y="56"/>
                  <a:pt x="49" y="56"/>
                </a:cubicBezTo>
                <a:cubicBezTo>
                  <a:pt x="52" y="66"/>
                  <a:pt x="52" y="66"/>
                  <a:pt x="52" y="66"/>
                </a:cubicBezTo>
                <a:cubicBezTo>
                  <a:pt x="47" y="68"/>
                  <a:pt x="47" y="68"/>
                  <a:pt x="47" y="68"/>
                </a:cubicBezTo>
                <a:lnTo>
                  <a:pt x="43" y="57"/>
                </a:lnTo>
                <a:close/>
              </a:path>
            </a:pathLst>
          </a:custGeom>
          <a:solidFill>
            <a:srgbClr val="35669B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>
              <a:defRPr/>
            </a:pPr>
            <a:endParaRPr lang="id-ID" sz="1000" kern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49" name="Freeform 31"/>
          <p:cNvSpPr/>
          <p:nvPr/>
        </p:nvSpPr>
        <p:spPr bwMode="auto">
          <a:xfrm>
            <a:off x="10519473" y="3459922"/>
            <a:ext cx="221359" cy="228689"/>
          </a:xfrm>
          <a:custGeom>
            <a:avLst/>
            <a:gdLst>
              <a:gd name="T0" fmla="*/ 65 w 92"/>
              <a:gd name="T1" fmla="*/ 96 h 96"/>
              <a:gd name="T2" fmla="*/ 36 w 92"/>
              <a:gd name="T3" fmla="*/ 49 h 96"/>
              <a:gd name="T4" fmla="*/ 36 w 92"/>
              <a:gd name="T5" fmla="*/ 72 h 96"/>
              <a:gd name="T6" fmla="*/ 0 w 92"/>
              <a:gd name="T7" fmla="*/ 36 h 96"/>
              <a:gd name="T8" fmla="*/ 36 w 92"/>
              <a:gd name="T9" fmla="*/ 0 h 96"/>
              <a:gd name="T10" fmla="*/ 36 w 92"/>
              <a:gd name="T11" fmla="*/ 24 h 96"/>
              <a:gd name="T12" fmla="*/ 65 w 92"/>
              <a:gd name="T13" fmla="*/ 96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2" h="96">
                <a:moveTo>
                  <a:pt x="65" y="96"/>
                </a:moveTo>
                <a:cubicBezTo>
                  <a:pt x="76" y="77"/>
                  <a:pt x="78" y="48"/>
                  <a:pt x="36" y="49"/>
                </a:cubicBezTo>
                <a:cubicBezTo>
                  <a:pt x="36" y="72"/>
                  <a:pt x="36" y="72"/>
                  <a:pt x="36" y="72"/>
                </a:cubicBezTo>
                <a:cubicBezTo>
                  <a:pt x="0" y="36"/>
                  <a:pt x="0" y="36"/>
                  <a:pt x="0" y="36"/>
                </a:cubicBezTo>
                <a:cubicBezTo>
                  <a:pt x="36" y="0"/>
                  <a:pt x="36" y="0"/>
                  <a:pt x="36" y="0"/>
                </a:cubicBezTo>
                <a:cubicBezTo>
                  <a:pt x="36" y="24"/>
                  <a:pt x="36" y="24"/>
                  <a:pt x="36" y="24"/>
                </a:cubicBezTo>
                <a:cubicBezTo>
                  <a:pt x="86" y="22"/>
                  <a:pt x="92" y="68"/>
                  <a:pt x="65" y="96"/>
                </a:cubicBezTo>
                <a:close/>
              </a:path>
            </a:pathLst>
          </a:custGeom>
          <a:solidFill>
            <a:srgbClr val="35669B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>
              <a:defRPr/>
            </a:pPr>
            <a:endParaRPr lang="id-ID" sz="1000" kern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50" name="Freeform 32"/>
          <p:cNvSpPr>
            <a:spLocks noEditPoints="1"/>
          </p:cNvSpPr>
          <p:nvPr/>
        </p:nvSpPr>
        <p:spPr bwMode="auto">
          <a:xfrm>
            <a:off x="10454970" y="3634371"/>
            <a:ext cx="206700" cy="146595"/>
          </a:xfrm>
          <a:custGeom>
            <a:avLst/>
            <a:gdLst>
              <a:gd name="T0" fmla="*/ 70 w 86"/>
              <a:gd name="T1" fmla="*/ 58 h 61"/>
              <a:gd name="T2" fmla="*/ 75 w 86"/>
              <a:gd name="T3" fmla="*/ 49 h 61"/>
              <a:gd name="T4" fmla="*/ 80 w 86"/>
              <a:gd name="T5" fmla="*/ 41 h 61"/>
              <a:gd name="T6" fmla="*/ 85 w 86"/>
              <a:gd name="T7" fmla="*/ 32 h 61"/>
              <a:gd name="T8" fmla="*/ 83 w 86"/>
              <a:gd name="T9" fmla="*/ 25 h 61"/>
              <a:gd name="T10" fmla="*/ 65 w 86"/>
              <a:gd name="T11" fmla="*/ 9 h 61"/>
              <a:gd name="T12" fmla="*/ 58 w 86"/>
              <a:gd name="T13" fmla="*/ 9 h 61"/>
              <a:gd name="T14" fmla="*/ 50 w 86"/>
              <a:gd name="T15" fmla="*/ 17 h 61"/>
              <a:gd name="T16" fmla="*/ 49 w 86"/>
              <a:gd name="T17" fmla="*/ 18 h 61"/>
              <a:gd name="T18" fmla="*/ 17 w 86"/>
              <a:gd name="T19" fmla="*/ 0 h 61"/>
              <a:gd name="T20" fmla="*/ 0 w 86"/>
              <a:gd name="T21" fmla="*/ 3 h 61"/>
              <a:gd name="T22" fmla="*/ 4 w 86"/>
              <a:gd name="T23" fmla="*/ 16 h 61"/>
              <a:gd name="T24" fmla="*/ 9 w 86"/>
              <a:gd name="T25" fmla="*/ 15 h 61"/>
              <a:gd name="T26" fmla="*/ 11 w 86"/>
              <a:gd name="T27" fmla="*/ 24 h 61"/>
              <a:gd name="T28" fmla="*/ 20 w 86"/>
              <a:gd name="T29" fmla="*/ 21 h 61"/>
              <a:gd name="T30" fmla="*/ 23 w 86"/>
              <a:gd name="T31" fmla="*/ 30 h 61"/>
              <a:gd name="T32" fmla="*/ 32 w 86"/>
              <a:gd name="T33" fmla="*/ 27 h 61"/>
              <a:gd name="T34" fmla="*/ 35 w 86"/>
              <a:gd name="T35" fmla="*/ 36 h 61"/>
              <a:gd name="T36" fmla="*/ 39 w 86"/>
              <a:gd name="T37" fmla="*/ 35 h 61"/>
              <a:gd name="T38" fmla="*/ 39 w 86"/>
              <a:gd name="T39" fmla="*/ 36 h 61"/>
              <a:gd name="T40" fmla="*/ 37 w 86"/>
              <a:gd name="T41" fmla="*/ 47 h 61"/>
              <a:gd name="T42" fmla="*/ 41 w 86"/>
              <a:gd name="T43" fmla="*/ 53 h 61"/>
              <a:gd name="T44" fmla="*/ 64 w 86"/>
              <a:gd name="T45" fmla="*/ 61 h 61"/>
              <a:gd name="T46" fmla="*/ 70 w 86"/>
              <a:gd name="T47" fmla="*/ 58 h 61"/>
              <a:gd name="T48" fmla="*/ 15 w 86"/>
              <a:gd name="T49" fmla="*/ 10 h 61"/>
              <a:gd name="T50" fmla="*/ 18 w 86"/>
              <a:gd name="T51" fmla="*/ 6 h 61"/>
              <a:gd name="T52" fmla="*/ 46 w 86"/>
              <a:gd name="T53" fmla="*/ 21 h 61"/>
              <a:gd name="T54" fmla="*/ 43 w 86"/>
              <a:gd name="T55" fmla="*/ 25 h 61"/>
              <a:gd name="T56" fmla="*/ 15 w 86"/>
              <a:gd name="T57" fmla="*/ 10 h 61"/>
              <a:gd name="T58" fmla="*/ 61 w 86"/>
              <a:gd name="T59" fmla="*/ 54 h 61"/>
              <a:gd name="T60" fmla="*/ 57 w 86"/>
              <a:gd name="T61" fmla="*/ 52 h 61"/>
              <a:gd name="T62" fmla="*/ 56 w 86"/>
              <a:gd name="T63" fmla="*/ 49 h 61"/>
              <a:gd name="T64" fmla="*/ 69 w 86"/>
              <a:gd name="T65" fmla="*/ 24 h 61"/>
              <a:gd name="T66" fmla="*/ 72 w 86"/>
              <a:gd name="T67" fmla="*/ 23 h 61"/>
              <a:gd name="T68" fmla="*/ 77 w 86"/>
              <a:gd name="T69" fmla="*/ 26 h 61"/>
              <a:gd name="T70" fmla="*/ 77 w 86"/>
              <a:gd name="T71" fmla="*/ 29 h 61"/>
              <a:gd name="T72" fmla="*/ 64 w 86"/>
              <a:gd name="T73" fmla="*/ 53 h 61"/>
              <a:gd name="T74" fmla="*/ 61 w 86"/>
              <a:gd name="T75" fmla="*/ 54 h 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6" h="61">
                <a:moveTo>
                  <a:pt x="70" y="58"/>
                </a:moveTo>
                <a:cubicBezTo>
                  <a:pt x="75" y="49"/>
                  <a:pt x="75" y="49"/>
                  <a:pt x="75" y="49"/>
                </a:cubicBezTo>
                <a:cubicBezTo>
                  <a:pt x="77" y="47"/>
                  <a:pt x="79" y="43"/>
                  <a:pt x="80" y="41"/>
                </a:cubicBezTo>
                <a:cubicBezTo>
                  <a:pt x="85" y="32"/>
                  <a:pt x="85" y="32"/>
                  <a:pt x="85" y="32"/>
                </a:cubicBezTo>
                <a:cubicBezTo>
                  <a:pt x="86" y="29"/>
                  <a:pt x="85" y="26"/>
                  <a:pt x="83" y="25"/>
                </a:cubicBezTo>
                <a:cubicBezTo>
                  <a:pt x="65" y="9"/>
                  <a:pt x="65" y="9"/>
                  <a:pt x="65" y="9"/>
                </a:cubicBezTo>
                <a:cubicBezTo>
                  <a:pt x="63" y="7"/>
                  <a:pt x="60" y="8"/>
                  <a:pt x="58" y="9"/>
                </a:cubicBezTo>
                <a:cubicBezTo>
                  <a:pt x="50" y="17"/>
                  <a:pt x="50" y="17"/>
                  <a:pt x="50" y="17"/>
                </a:cubicBezTo>
                <a:cubicBezTo>
                  <a:pt x="49" y="17"/>
                  <a:pt x="49" y="18"/>
                  <a:pt x="49" y="18"/>
                </a:cubicBezTo>
                <a:cubicBezTo>
                  <a:pt x="17" y="0"/>
                  <a:pt x="17" y="0"/>
                  <a:pt x="17" y="0"/>
                </a:cubicBezTo>
                <a:cubicBezTo>
                  <a:pt x="0" y="3"/>
                  <a:pt x="0" y="3"/>
                  <a:pt x="0" y="3"/>
                </a:cubicBezTo>
                <a:cubicBezTo>
                  <a:pt x="4" y="16"/>
                  <a:pt x="4" y="16"/>
                  <a:pt x="4" y="16"/>
                </a:cubicBezTo>
                <a:cubicBezTo>
                  <a:pt x="9" y="15"/>
                  <a:pt x="9" y="15"/>
                  <a:pt x="9" y="15"/>
                </a:cubicBezTo>
                <a:cubicBezTo>
                  <a:pt x="11" y="24"/>
                  <a:pt x="11" y="24"/>
                  <a:pt x="11" y="24"/>
                </a:cubicBezTo>
                <a:cubicBezTo>
                  <a:pt x="20" y="21"/>
                  <a:pt x="20" y="21"/>
                  <a:pt x="20" y="21"/>
                </a:cubicBezTo>
                <a:cubicBezTo>
                  <a:pt x="23" y="30"/>
                  <a:pt x="23" y="30"/>
                  <a:pt x="23" y="30"/>
                </a:cubicBezTo>
                <a:cubicBezTo>
                  <a:pt x="32" y="27"/>
                  <a:pt x="32" y="27"/>
                  <a:pt x="32" y="27"/>
                </a:cubicBezTo>
                <a:cubicBezTo>
                  <a:pt x="35" y="36"/>
                  <a:pt x="35" y="36"/>
                  <a:pt x="35" y="36"/>
                </a:cubicBezTo>
                <a:cubicBezTo>
                  <a:pt x="39" y="35"/>
                  <a:pt x="39" y="35"/>
                  <a:pt x="39" y="35"/>
                </a:cubicBezTo>
                <a:cubicBezTo>
                  <a:pt x="39" y="35"/>
                  <a:pt x="39" y="36"/>
                  <a:pt x="39" y="36"/>
                </a:cubicBezTo>
                <a:cubicBezTo>
                  <a:pt x="37" y="47"/>
                  <a:pt x="37" y="47"/>
                  <a:pt x="37" y="47"/>
                </a:cubicBezTo>
                <a:cubicBezTo>
                  <a:pt x="37" y="50"/>
                  <a:pt x="38" y="53"/>
                  <a:pt x="41" y="53"/>
                </a:cubicBezTo>
                <a:cubicBezTo>
                  <a:pt x="64" y="61"/>
                  <a:pt x="64" y="61"/>
                  <a:pt x="64" y="61"/>
                </a:cubicBezTo>
                <a:cubicBezTo>
                  <a:pt x="66" y="61"/>
                  <a:pt x="69" y="60"/>
                  <a:pt x="70" y="58"/>
                </a:cubicBezTo>
                <a:close/>
                <a:moveTo>
                  <a:pt x="15" y="10"/>
                </a:moveTo>
                <a:cubicBezTo>
                  <a:pt x="18" y="6"/>
                  <a:pt x="18" y="6"/>
                  <a:pt x="18" y="6"/>
                </a:cubicBezTo>
                <a:cubicBezTo>
                  <a:pt x="46" y="21"/>
                  <a:pt x="46" y="21"/>
                  <a:pt x="46" y="21"/>
                </a:cubicBezTo>
                <a:cubicBezTo>
                  <a:pt x="43" y="25"/>
                  <a:pt x="43" y="25"/>
                  <a:pt x="43" y="25"/>
                </a:cubicBezTo>
                <a:lnTo>
                  <a:pt x="15" y="10"/>
                </a:lnTo>
                <a:close/>
                <a:moveTo>
                  <a:pt x="61" y="54"/>
                </a:moveTo>
                <a:cubicBezTo>
                  <a:pt x="57" y="52"/>
                  <a:pt x="57" y="52"/>
                  <a:pt x="57" y="52"/>
                </a:cubicBezTo>
                <a:cubicBezTo>
                  <a:pt x="56" y="51"/>
                  <a:pt x="55" y="50"/>
                  <a:pt x="56" y="49"/>
                </a:cubicBezTo>
                <a:cubicBezTo>
                  <a:pt x="69" y="24"/>
                  <a:pt x="69" y="24"/>
                  <a:pt x="69" y="24"/>
                </a:cubicBezTo>
                <a:cubicBezTo>
                  <a:pt x="70" y="23"/>
                  <a:pt x="71" y="23"/>
                  <a:pt x="72" y="23"/>
                </a:cubicBezTo>
                <a:cubicBezTo>
                  <a:pt x="77" y="26"/>
                  <a:pt x="77" y="26"/>
                  <a:pt x="77" y="26"/>
                </a:cubicBezTo>
                <a:cubicBezTo>
                  <a:pt x="78" y="26"/>
                  <a:pt x="78" y="28"/>
                  <a:pt x="77" y="29"/>
                </a:cubicBezTo>
                <a:cubicBezTo>
                  <a:pt x="64" y="53"/>
                  <a:pt x="64" y="53"/>
                  <a:pt x="64" y="53"/>
                </a:cubicBezTo>
                <a:cubicBezTo>
                  <a:pt x="64" y="54"/>
                  <a:pt x="62" y="55"/>
                  <a:pt x="61" y="54"/>
                </a:cubicBezTo>
                <a:close/>
              </a:path>
            </a:pathLst>
          </a:custGeom>
          <a:solidFill>
            <a:srgbClr val="35669B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>
              <a:defRPr/>
            </a:pPr>
            <a:endParaRPr lang="id-ID" sz="1000" kern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51" name="Freeform 33"/>
          <p:cNvSpPr>
            <a:spLocks noEditPoints="1"/>
          </p:cNvSpPr>
          <p:nvPr/>
        </p:nvSpPr>
        <p:spPr bwMode="auto">
          <a:xfrm>
            <a:off x="10311307" y="4848179"/>
            <a:ext cx="165653" cy="143663"/>
          </a:xfrm>
          <a:custGeom>
            <a:avLst/>
            <a:gdLst>
              <a:gd name="T0" fmla="*/ 56 w 69"/>
              <a:gd name="T1" fmla="*/ 0 h 60"/>
              <a:gd name="T2" fmla="*/ 13 w 69"/>
              <a:gd name="T3" fmla="*/ 0 h 60"/>
              <a:gd name="T4" fmla="*/ 0 w 69"/>
              <a:gd name="T5" fmla="*/ 13 h 60"/>
              <a:gd name="T6" fmla="*/ 0 w 69"/>
              <a:gd name="T7" fmla="*/ 58 h 60"/>
              <a:gd name="T8" fmla="*/ 2 w 69"/>
              <a:gd name="T9" fmla="*/ 60 h 60"/>
              <a:gd name="T10" fmla="*/ 66 w 69"/>
              <a:gd name="T11" fmla="*/ 60 h 60"/>
              <a:gd name="T12" fmla="*/ 69 w 69"/>
              <a:gd name="T13" fmla="*/ 58 h 60"/>
              <a:gd name="T14" fmla="*/ 69 w 69"/>
              <a:gd name="T15" fmla="*/ 13 h 60"/>
              <a:gd name="T16" fmla="*/ 56 w 69"/>
              <a:gd name="T17" fmla="*/ 0 h 60"/>
              <a:gd name="T18" fmla="*/ 34 w 69"/>
              <a:gd name="T19" fmla="*/ 51 h 60"/>
              <a:gd name="T20" fmla="*/ 13 w 69"/>
              <a:gd name="T21" fmla="*/ 34 h 60"/>
              <a:gd name="T22" fmla="*/ 26 w 69"/>
              <a:gd name="T23" fmla="*/ 34 h 60"/>
              <a:gd name="T24" fmla="*/ 26 w 69"/>
              <a:gd name="T25" fmla="*/ 21 h 60"/>
              <a:gd name="T26" fmla="*/ 43 w 69"/>
              <a:gd name="T27" fmla="*/ 21 h 60"/>
              <a:gd name="T28" fmla="*/ 43 w 69"/>
              <a:gd name="T29" fmla="*/ 34 h 60"/>
              <a:gd name="T30" fmla="*/ 56 w 69"/>
              <a:gd name="T31" fmla="*/ 34 h 60"/>
              <a:gd name="T32" fmla="*/ 34 w 69"/>
              <a:gd name="T33" fmla="*/ 51 h 60"/>
              <a:gd name="T34" fmla="*/ 10 w 69"/>
              <a:gd name="T35" fmla="*/ 9 h 60"/>
              <a:gd name="T36" fmla="*/ 15 w 69"/>
              <a:gd name="T37" fmla="*/ 4 h 60"/>
              <a:gd name="T38" fmla="*/ 54 w 69"/>
              <a:gd name="T39" fmla="*/ 4 h 60"/>
              <a:gd name="T40" fmla="*/ 58 w 69"/>
              <a:gd name="T41" fmla="*/ 9 h 60"/>
              <a:gd name="T42" fmla="*/ 10 w 69"/>
              <a:gd name="T43" fmla="*/ 9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69" h="60">
                <a:moveTo>
                  <a:pt x="56" y="0"/>
                </a:moveTo>
                <a:cubicBezTo>
                  <a:pt x="13" y="0"/>
                  <a:pt x="13" y="0"/>
                  <a:pt x="13" y="0"/>
                </a:cubicBezTo>
                <a:cubicBezTo>
                  <a:pt x="0" y="13"/>
                  <a:pt x="0" y="13"/>
                  <a:pt x="0" y="13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9"/>
                  <a:pt x="1" y="60"/>
                  <a:pt x="2" y="60"/>
                </a:cubicBezTo>
                <a:cubicBezTo>
                  <a:pt x="66" y="60"/>
                  <a:pt x="66" y="60"/>
                  <a:pt x="66" y="60"/>
                </a:cubicBezTo>
                <a:cubicBezTo>
                  <a:pt x="68" y="60"/>
                  <a:pt x="69" y="59"/>
                  <a:pt x="69" y="58"/>
                </a:cubicBezTo>
                <a:cubicBezTo>
                  <a:pt x="69" y="13"/>
                  <a:pt x="69" y="13"/>
                  <a:pt x="69" y="13"/>
                </a:cubicBezTo>
                <a:lnTo>
                  <a:pt x="56" y="0"/>
                </a:lnTo>
                <a:close/>
                <a:moveTo>
                  <a:pt x="34" y="51"/>
                </a:moveTo>
                <a:cubicBezTo>
                  <a:pt x="13" y="34"/>
                  <a:pt x="13" y="34"/>
                  <a:pt x="13" y="34"/>
                </a:cubicBezTo>
                <a:cubicBezTo>
                  <a:pt x="26" y="34"/>
                  <a:pt x="26" y="34"/>
                  <a:pt x="26" y="34"/>
                </a:cubicBezTo>
                <a:cubicBezTo>
                  <a:pt x="26" y="21"/>
                  <a:pt x="26" y="21"/>
                  <a:pt x="26" y="21"/>
                </a:cubicBezTo>
                <a:cubicBezTo>
                  <a:pt x="43" y="21"/>
                  <a:pt x="43" y="21"/>
                  <a:pt x="43" y="21"/>
                </a:cubicBezTo>
                <a:cubicBezTo>
                  <a:pt x="43" y="34"/>
                  <a:pt x="43" y="34"/>
                  <a:pt x="43" y="34"/>
                </a:cubicBezTo>
                <a:cubicBezTo>
                  <a:pt x="56" y="34"/>
                  <a:pt x="56" y="34"/>
                  <a:pt x="56" y="34"/>
                </a:cubicBezTo>
                <a:lnTo>
                  <a:pt x="34" y="51"/>
                </a:lnTo>
                <a:close/>
                <a:moveTo>
                  <a:pt x="10" y="9"/>
                </a:moveTo>
                <a:cubicBezTo>
                  <a:pt x="15" y="4"/>
                  <a:pt x="15" y="4"/>
                  <a:pt x="15" y="4"/>
                </a:cubicBezTo>
                <a:cubicBezTo>
                  <a:pt x="54" y="4"/>
                  <a:pt x="54" y="4"/>
                  <a:pt x="54" y="4"/>
                </a:cubicBezTo>
                <a:cubicBezTo>
                  <a:pt x="58" y="9"/>
                  <a:pt x="58" y="9"/>
                  <a:pt x="58" y="9"/>
                </a:cubicBezTo>
                <a:lnTo>
                  <a:pt x="10" y="9"/>
                </a:lnTo>
                <a:close/>
              </a:path>
            </a:pathLst>
          </a:custGeom>
          <a:solidFill>
            <a:srgbClr val="35669B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>
              <a:defRPr/>
            </a:pPr>
            <a:endParaRPr lang="id-ID" sz="1000" kern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52" name="Freeform 34"/>
          <p:cNvSpPr>
            <a:spLocks noEditPoints="1"/>
          </p:cNvSpPr>
          <p:nvPr/>
        </p:nvSpPr>
        <p:spPr bwMode="auto">
          <a:xfrm>
            <a:off x="10541462" y="3256154"/>
            <a:ext cx="136334" cy="186175"/>
          </a:xfrm>
          <a:custGeom>
            <a:avLst/>
            <a:gdLst>
              <a:gd name="T0" fmla="*/ 57 w 57"/>
              <a:gd name="T1" fmla="*/ 48 h 78"/>
              <a:gd name="T2" fmla="*/ 57 w 57"/>
              <a:gd name="T3" fmla="*/ 48 h 78"/>
              <a:gd name="T4" fmla="*/ 57 w 57"/>
              <a:gd name="T5" fmla="*/ 48 h 78"/>
              <a:gd name="T6" fmla="*/ 28 w 57"/>
              <a:gd name="T7" fmla="*/ 0 h 78"/>
              <a:gd name="T8" fmla="*/ 0 w 57"/>
              <a:gd name="T9" fmla="*/ 48 h 78"/>
              <a:gd name="T10" fmla="*/ 0 w 57"/>
              <a:gd name="T11" fmla="*/ 48 h 78"/>
              <a:gd name="T12" fmla="*/ 0 w 57"/>
              <a:gd name="T13" fmla="*/ 48 h 78"/>
              <a:gd name="T14" fmla="*/ 0 w 57"/>
              <a:gd name="T15" fmla="*/ 49 h 78"/>
              <a:gd name="T16" fmla="*/ 0 w 57"/>
              <a:gd name="T17" fmla="*/ 49 h 78"/>
              <a:gd name="T18" fmla="*/ 0 w 57"/>
              <a:gd name="T19" fmla="*/ 49 h 78"/>
              <a:gd name="T20" fmla="*/ 28 w 57"/>
              <a:gd name="T21" fmla="*/ 78 h 78"/>
              <a:gd name="T22" fmla="*/ 57 w 57"/>
              <a:gd name="T23" fmla="*/ 49 h 78"/>
              <a:gd name="T24" fmla="*/ 57 w 57"/>
              <a:gd name="T25" fmla="*/ 49 h 78"/>
              <a:gd name="T26" fmla="*/ 57 w 57"/>
              <a:gd name="T27" fmla="*/ 49 h 78"/>
              <a:gd name="T28" fmla="*/ 57 w 57"/>
              <a:gd name="T29" fmla="*/ 48 h 78"/>
              <a:gd name="T30" fmla="*/ 48 w 57"/>
              <a:gd name="T31" fmla="*/ 49 h 78"/>
              <a:gd name="T32" fmla="*/ 48 w 57"/>
              <a:gd name="T33" fmla="*/ 49 h 78"/>
              <a:gd name="T34" fmla="*/ 42 w 57"/>
              <a:gd name="T35" fmla="*/ 62 h 78"/>
              <a:gd name="T36" fmla="*/ 28 w 57"/>
              <a:gd name="T37" fmla="*/ 68 h 78"/>
              <a:gd name="T38" fmla="*/ 26 w 57"/>
              <a:gd name="T39" fmla="*/ 68 h 78"/>
              <a:gd name="T40" fmla="*/ 43 w 57"/>
              <a:gd name="T41" fmla="*/ 37 h 78"/>
              <a:gd name="T42" fmla="*/ 43 w 57"/>
              <a:gd name="T43" fmla="*/ 33 h 78"/>
              <a:gd name="T44" fmla="*/ 48 w 57"/>
              <a:gd name="T45" fmla="*/ 48 h 78"/>
              <a:gd name="T46" fmla="*/ 48 w 57"/>
              <a:gd name="T47" fmla="*/ 48 h 78"/>
              <a:gd name="T48" fmla="*/ 48 w 57"/>
              <a:gd name="T49" fmla="*/ 48 h 78"/>
              <a:gd name="T50" fmla="*/ 48 w 57"/>
              <a:gd name="T51" fmla="*/ 48 h 78"/>
              <a:gd name="T52" fmla="*/ 48 w 57"/>
              <a:gd name="T53" fmla="*/ 49 h 78"/>
              <a:gd name="T54" fmla="*/ 48 w 57"/>
              <a:gd name="T55" fmla="*/ 49 h 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57" h="78">
                <a:moveTo>
                  <a:pt x="57" y="48"/>
                </a:moveTo>
                <a:cubicBezTo>
                  <a:pt x="57" y="48"/>
                  <a:pt x="57" y="48"/>
                  <a:pt x="57" y="48"/>
                </a:cubicBezTo>
                <a:cubicBezTo>
                  <a:pt x="57" y="48"/>
                  <a:pt x="57" y="48"/>
                  <a:pt x="57" y="48"/>
                </a:cubicBezTo>
                <a:cubicBezTo>
                  <a:pt x="57" y="24"/>
                  <a:pt x="28" y="0"/>
                  <a:pt x="28" y="0"/>
                </a:cubicBezTo>
                <a:cubicBezTo>
                  <a:pt x="28" y="0"/>
                  <a:pt x="0" y="24"/>
                  <a:pt x="0" y="48"/>
                </a:cubicBezTo>
                <a:cubicBezTo>
                  <a:pt x="0" y="48"/>
                  <a:pt x="0" y="48"/>
                  <a:pt x="0" y="48"/>
                </a:cubicBezTo>
                <a:cubicBezTo>
                  <a:pt x="0" y="48"/>
                  <a:pt x="0" y="48"/>
                  <a:pt x="0" y="48"/>
                </a:cubicBezTo>
                <a:cubicBezTo>
                  <a:pt x="0" y="48"/>
                  <a:pt x="0" y="48"/>
                  <a:pt x="0" y="49"/>
                </a:cubicBezTo>
                <a:cubicBezTo>
                  <a:pt x="0" y="49"/>
                  <a:pt x="0" y="49"/>
                  <a:pt x="0" y="49"/>
                </a:cubicBezTo>
                <a:cubicBezTo>
                  <a:pt x="0" y="49"/>
                  <a:pt x="0" y="49"/>
                  <a:pt x="0" y="49"/>
                </a:cubicBezTo>
                <a:cubicBezTo>
                  <a:pt x="0" y="65"/>
                  <a:pt x="13" y="78"/>
                  <a:pt x="28" y="78"/>
                </a:cubicBezTo>
                <a:cubicBezTo>
                  <a:pt x="44" y="78"/>
                  <a:pt x="57" y="65"/>
                  <a:pt x="57" y="49"/>
                </a:cubicBezTo>
                <a:cubicBezTo>
                  <a:pt x="57" y="49"/>
                  <a:pt x="57" y="49"/>
                  <a:pt x="57" y="49"/>
                </a:cubicBezTo>
                <a:cubicBezTo>
                  <a:pt x="57" y="49"/>
                  <a:pt x="57" y="49"/>
                  <a:pt x="57" y="49"/>
                </a:cubicBezTo>
                <a:cubicBezTo>
                  <a:pt x="57" y="48"/>
                  <a:pt x="57" y="48"/>
                  <a:pt x="57" y="48"/>
                </a:cubicBezTo>
                <a:close/>
                <a:moveTo>
                  <a:pt x="48" y="49"/>
                </a:moveTo>
                <a:cubicBezTo>
                  <a:pt x="48" y="49"/>
                  <a:pt x="48" y="49"/>
                  <a:pt x="48" y="49"/>
                </a:cubicBezTo>
                <a:cubicBezTo>
                  <a:pt x="48" y="54"/>
                  <a:pt x="46" y="59"/>
                  <a:pt x="42" y="62"/>
                </a:cubicBezTo>
                <a:cubicBezTo>
                  <a:pt x="38" y="66"/>
                  <a:pt x="34" y="68"/>
                  <a:pt x="28" y="68"/>
                </a:cubicBezTo>
                <a:cubicBezTo>
                  <a:pt x="28" y="68"/>
                  <a:pt x="27" y="68"/>
                  <a:pt x="26" y="68"/>
                </a:cubicBezTo>
                <a:cubicBezTo>
                  <a:pt x="36" y="61"/>
                  <a:pt x="43" y="50"/>
                  <a:pt x="43" y="37"/>
                </a:cubicBezTo>
                <a:cubicBezTo>
                  <a:pt x="43" y="35"/>
                  <a:pt x="43" y="34"/>
                  <a:pt x="43" y="33"/>
                </a:cubicBezTo>
                <a:cubicBezTo>
                  <a:pt x="46" y="38"/>
                  <a:pt x="48" y="43"/>
                  <a:pt x="48" y="48"/>
                </a:cubicBezTo>
                <a:cubicBezTo>
                  <a:pt x="48" y="48"/>
                  <a:pt x="48" y="48"/>
                  <a:pt x="48" y="48"/>
                </a:cubicBezTo>
                <a:cubicBezTo>
                  <a:pt x="48" y="48"/>
                  <a:pt x="48" y="48"/>
                  <a:pt x="48" y="48"/>
                </a:cubicBezTo>
                <a:cubicBezTo>
                  <a:pt x="48" y="48"/>
                  <a:pt x="48" y="48"/>
                  <a:pt x="48" y="48"/>
                </a:cubicBezTo>
                <a:cubicBezTo>
                  <a:pt x="48" y="48"/>
                  <a:pt x="48" y="48"/>
                  <a:pt x="48" y="49"/>
                </a:cubicBezTo>
                <a:cubicBezTo>
                  <a:pt x="48" y="49"/>
                  <a:pt x="48" y="49"/>
                  <a:pt x="48" y="49"/>
                </a:cubicBezTo>
                <a:close/>
              </a:path>
            </a:pathLst>
          </a:custGeom>
          <a:solidFill>
            <a:srgbClr val="35669B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>
              <a:defRPr/>
            </a:pPr>
            <a:endParaRPr lang="id-ID" sz="1000" kern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53" name="Freeform 35"/>
          <p:cNvSpPr>
            <a:spLocks noEditPoints="1"/>
          </p:cNvSpPr>
          <p:nvPr/>
        </p:nvSpPr>
        <p:spPr bwMode="auto">
          <a:xfrm>
            <a:off x="10394866" y="3121288"/>
            <a:ext cx="214029" cy="203767"/>
          </a:xfrm>
          <a:custGeom>
            <a:avLst/>
            <a:gdLst>
              <a:gd name="T0" fmla="*/ 52 w 89"/>
              <a:gd name="T1" fmla="*/ 3 h 85"/>
              <a:gd name="T2" fmla="*/ 4 w 89"/>
              <a:gd name="T3" fmla="*/ 36 h 85"/>
              <a:gd name="T4" fmla="*/ 3 w 89"/>
              <a:gd name="T5" fmla="*/ 45 h 85"/>
              <a:gd name="T6" fmla="*/ 28 w 89"/>
              <a:gd name="T7" fmla="*/ 82 h 85"/>
              <a:gd name="T8" fmla="*/ 37 w 89"/>
              <a:gd name="T9" fmla="*/ 83 h 85"/>
              <a:gd name="T10" fmla="*/ 85 w 89"/>
              <a:gd name="T11" fmla="*/ 50 h 85"/>
              <a:gd name="T12" fmla="*/ 87 w 89"/>
              <a:gd name="T13" fmla="*/ 41 h 85"/>
              <a:gd name="T14" fmla="*/ 61 w 89"/>
              <a:gd name="T15" fmla="*/ 4 h 85"/>
              <a:gd name="T16" fmla="*/ 52 w 89"/>
              <a:gd name="T17" fmla="*/ 3 h 85"/>
              <a:gd name="T18" fmla="*/ 38 w 89"/>
              <a:gd name="T19" fmla="*/ 48 h 85"/>
              <a:gd name="T20" fmla="*/ 31 w 89"/>
              <a:gd name="T21" fmla="*/ 71 h 85"/>
              <a:gd name="T22" fmla="*/ 11 w 89"/>
              <a:gd name="T23" fmla="*/ 42 h 85"/>
              <a:gd name="T24" fmla="*/ 38 w 89"/>
              <a:gd name="T25" fmla="*/ 48 h 85"/>
              <a:gd name="T26" fmla="*/ 14 w 89"/>
              <a:gd name="T27" fmla="*/ 40 h 85"/>
              <a:gd name="T28" fmla="*/ 52 w 89"/>
              <a:gd name="T29" fmla="*/ 13 h 85"/>
              <a:gd name="T30" fmla="*/ 43 w 89"/>
              <a:gd name="T31" fmla="*/ 41 h 85"/>
              <a:gd name="T32" fmla="*/ 14 w 89"/>
              <a:gd name="T33" fmla="*/ 40 h 85"/>
              <a:gd name="T34" fmla="*/ 39 w 89"/>
              <a:gd name="T35" fmla="*/ 48 h 85"/>
              <a:gd name="T36" fmla="*/ 50 w 89"/>
              <a:gd name="T37" fmla="*/ 50 h 85"/>
              <a:gd name="T38" fmla="*/ 51 w 89"/>
              <a:gd name="T39" fmla="*/ 40 h 85"/>
              <a:gd name="T40" fmla="*/ 74 w 89"/>
              <a:gd name="T41" fmla="*/ 47 h 85"/>
              <a:gd name="T42" fmla="*/ 38 w 89"/>
              <a:gd name="T43" fmla="*/ 72 h 85"/>
              <a:gd name="T44" fmla="*/ 39 w 89"/>
              <a:gd name="T45" fmla="*/ 48 h 85"/>
              <a:gd name="T46" fmla="*/ 51 w 89"/>
              <a:gd name="T47" fmla="*/ 39 h 85"/>
              <a:gd name="T48" fmla="*/ 55 w 89"/>
              <a:gd name="T49" fmla="*/ 11 h 85"/>
              <a:gd name="T50" fmla="*/ 75 w 89"/>
              <a:gd name="T51" fmla="*/ 40 h 85"/>
              <a:gd name="T52" fmla="*/ 51 w 89"/>
              <a:gd name="T53" fmla="*/ 39 h 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89" h="85">
                <a:moveTo>
                  <a:pt x="52" y="3"/>
                </a:moveTo>
                <a:cubicBezTo>
                  <a:pt x="4" y="36"/>
                  <a:pt x="4" y="36"/>
                  <a:pt x="4" y="36"/>
                </a:cubicBezTo>
                <a:cubicBezTo>
                  <a:pt x="1" y="38"/>
                  <a:pt x="0" y="42"/>
                  <a:pt x="3" y="45"/>
                </a:cubicBezTo>
                <a:cubicBezTo>
                  <a:pt x="28" y="82"/>
                  <a:pt x="28" y="82"/>
                  <a:pt x="28" y="82"/>
                </a:cubicBezTo>
                <a:cubicBezTo>
                  <a:pt x="30" y="85"/>
                  <a:pt x="34" y="85"/>
                  <a:pt x="37" y="83"/>
                </a:cubicBezTo>
                <a:cubicBezTo>
                  <a:pt x="85" y="50"/>
                  <a:pt x="85" y="50"/>
                  <a:pt x="85" y="50"/>
                </a:cubicBezTo>
                <a:cubicBezTo>
                  <a:pt x="88" y="48"/>
                  <a:pt x="89" y="44"/>
                  <a:pt x="87" y="41"/>
                </a:cubicBezTo>
                <a:cubicBezTo>
                  <a:pt x="61" y="4"/>
                  <a:pt x="61" y="4"/>
                  <a:pt x="61" y="4"/>
                </a:cubicBezTo>
                <a:cubicBezTo>
                  <a:pt x="59" y="1"/>
                  <a:pt x="55" y="0"/>
                  <a:pt x="52" y="3"/>
                </a:cubicBezTo>
                <a:close/>
                <a:moveTo>
                  <a:pt x="38" y="48"/>
                </a:moveTo>
                <a:cubicBezTo>
                  <a:pt x="31" y="71"/>
                  <a:pt x="31" y="71"/>
                  <a:pt x="31" y="71"/>
                </a:cubicBezTo>
                <a:cubicBezTo>
                  <a:pt x="11" y="42"/>
                  <a:pt x="11" y="42"/>
                  <a:pt x="11" y="42"/>
                </a:cubicBezTo>
                <a:lnTo>
                  <a:pt x="38" y="48"/>
                </a:lnTo>
                <a:close/>
                <a:moveTo>
                  <a:pt x="14" y="40"/>
                </a:moveTo>
                <a:cubicBezTo>
                  <a:pt x="52" y="13"/>
                  <a:pt x="52" y="13"/>
                  <a:pt x="52" y="13"/>
                </a:cubicBezTo>
                <a:cubicBezTo>
                  <a:pt x="43" y="41"/>
                  <a:pt x="43" y="41"/>
                  <a:pt x="43" y="41"/>
                </a:cubicBezTo>
                <a:lnTo>
                  <a:pt x="14" y="40"/>
                </a:lnTo>
                <a:close/>
                <a:moveTo>
                  <a:pt x="39" y="48"/>
                </a:moveTo>
                <a:cubicBezTo>
                  <a:pt x="50" y="50"/>
                  <a:pt x="50" y="50"/>
                  <a:pt x="50" y="50"/>
                </a:cubicBezTo>
                <a:cubicBezTo>
                  <a:pt x="51" y="40"/>
                  <a:pt x="51" y="40"/>
                  <a:pt x="51" y="40"/>
                </a:cubicBezTo>
                <a:cubicBezTo>
                  <a:pt x="74" y="47"/>
                  <a:pt x="74" y="47"/>
                  <a:pt x="74" y="47"/>
                </a:cubicBezTo>
                <a:cubicBezTo>
                  <a:pt x="38" y="72"/>
                  <a:pt x="38" y="72"/>
                  <a:pt x="38" y="72"/>
                </a:cubicBezTo>
                <a:lnTo>
                  <a:pt x="39" y="48"/>
                </a:lnTo>
                <a:close/>
                <a:moveTo>
                  <a:pt x="51" y="39"/>
                </a:moveTo>
                <a:cubicBezTo>
                  <a:pt x="55" y="11"/>
                  <a:pt x="55" y="11"/>
                  <a:pt x="55" y="11"/>
                </a:cubicBezTo>
                <a:cubicBezTo>
                  <a:pt x="75" y="40"/>
                  <a:pt x="75" y="40"/>
                  <a:pt x="75" y="40"/>
                </a:cubicBezTo>
                <a:lnTo>
                  <a:pt x="51" y="39"/>
                </a:lnTo>
                <a:close/>
              </a:path>
            </a:pathLst>
          </a:custGeom>
          <a:solidFill>
            <a:srgbClr val="35669B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>
              <a:defRPr/>
            </a:pPr>
            <a:endParaRPr lang="id-ID" sz="1000" kern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54" name="Freeform 36"/>
          <p:cNvSpPr>
            <a:spLocks noEditPoints="1"/>
          </p:cNvSpPr>
          <p:nvPr/>
        </p:nvSpPr>
        <p:spPr bwMode="auto">
          <a:xfrm>
            <a:off x="10311307" y="3004011"/>
            <a:ext cx="162721" cy="165653"/>
          </a:xfrm>
          <a:custGeom>
            <a:avLst/>
            <a:gdLst>
              <a:gd name="T0" fmla="*/ 34 w 68"/>
              <a:gd name="T1" fmla="*/ 0 h 69"/>
              <a:gd name="T2" fmla="*/ 0 w 68"/>
              <a:gd name="T3" fmla="*/ 35 h 69"/>
              <a:gd name="T4" fmla="*/ 34 w 68"/>
              <a:gd name="T5" fmla="*/ 69 h 69"/>
              <a:gd name="T6" fmla="*/ 68 w 68"/>
              <a:gd name="T7" fmla="*/ 35 h 69"/>
              <a:gd name="T8" fmla="*/ 34 w 68"/>
              <a:gd name="T9" fmla="*/ 0 h 69"/>
              <a:gd name="T10" fmla="*/ 34 w 68"/>
              <a:gd name="T11" fmla="*/ 62 h 69"/>
              <a:gd name="T12" fmla="*/ 7 w 68"/>
              <a:gd name="T13" fmla="*/ 35 h 69"/>
              <a:gd name="T14" fmla="*/ 34 w 68"/>
              <a:gd name="T15" fmla="*/ 7 h 69"/>
              <a:gd name="T16" fmla="*/ 62 w 68"/>
              <a:gd name="T17" fmla="*/ 35 h 69"/>
              <a:gd name="T18" fmla="*/ 34 w 68"/>
              <a:gd name="T19" fmla="*/ 62 h 69"/>
              <a:gd name="T20" fmla="*/ 22 w 68"/>
              <a:gd name="T21" fmla="*/ 24 h 69"/>
              <a:gd name="T22" fmla="*/ 36 w 68"/>
              <a:gd name="T23" fmla="*/ 35 h 69"/>
              <a:gd name="T24" fmla="*/ 22 w 68"/>
              <a:gd name="T25" fmla="*/ 45 h 69"/>
              <a:gd name="T26" fmla="*/ 22 w 68"/>
              <a:gd name="T27" fmla="*/ 24 h 69"/>
              <a:gd name="T28" fmla="*/ 39 w 68"/>
              <a:gd name="T29" fmla="*/ 24 h 69"/>
              <a:gd name="T30" fmla="*/ 54 w 68"/>
              <a:gd name="T31" fmla="*/ 35 h 69"/>
              <a:gd name="T32" fmla="*/ 39 w 68"/>
              <a:gd name="T33" fmla="*/ 45 h 69"/>
              <a:gd name="T34" fmla="*/ 39 w 68"/>
              <a:gd name="T35" fmla="*/ 24 h 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68" h="69">
                <a:moveTo>
                  <a:pt x="34" y="0"/>
                </a:moveTo>
                <a:cubicBezTo>
                  <a:pt x="15" y="0"/>
                  <a:pt x="0" y="16"/>
                  <a:pt x="0" y="35"/>
                </a:cubicBezTo>
                <a:cubicBezTo>
                  <a:pt x="0" y="53"/>
                  <a:pt x="15" y="69"/>
                  <a:pt x="34" y="69"/>
                </a:cubicBezTo>
                <a:cubicBezTo>
                  <a:pt x="53" y="69"/>
                  <a:pt x="68" y="53"/>
                  <a:pt x="68" y="35"/>
                </a:cubicBezTo>
                <a:cubicBezTo>
                  <a:pt x="68" y="16"/>
                  <a:pt x="53" y="0"/>
                  <a:pt x="34" y="0"/>
                </a:cubicBezTo>
                <a:close/>
                <a:moveTo>
                  <a:pt x="34" y="62"/>
                </a:moveTo>
                <a:cubicBezTo>
                  <a:pt x="19" y="62"/>
                  <a:pt x="7" y="50"/>
                  <a:pt x="7" y="35"/>
                </a:cubicBezTo>
                <a:cubicBezTo>
                  <a:pt x="7" y="19"/>
                  <a:pt x="19" y="7"/>
                  <a:pt x="34" y="7"/>
                </a:cubicBezTo>
                <a:cubicBezTo>
                  <a:pt x="50" y="7"/>
                  <a:pt x="62" y="19"/>
                  <a:pt x="62" y="35"/>
                </a:cubicBezTo>
                <a:cubicBezTo>
                  <a:pt x="62" y="50"/>
                  <a:pt x="50" y="62"/>
                  <a:pt x="34" y="62"/>
                </a:cubicBezTo>
                <a:close/>
                <a:moveTo>
                  <a:pt x="22" y="24"/>
                </a:moveTo>
                <a:cubicBezTo>
                  <a:pt x="36" y="35"/>
                  <a:pt x="36" y="35"/>
                  <a:pt x="36" y="35"/>
                </a:cubicBezTo>
                <a:cubicBezTo>
                  <a:pt x="22" y="45"/>
                  <a:pt x="22" y="45"/>
                  <a:pt x="22" y="45"/>
                </a:cubicBezTo>
                <a:lnTo>
                  <a:pt x="22" y="24"/>
                </a:lnTo>
                <a:close/>
                <a:moveTo>
                  <a:pt x="39" y="24"/>
                </a:moveTo>
                <a:cubicBezTo>
                  <a:pt x="54" y="35"/>
                  <a:pt x="54" y="35"/>
                  <a:pt x="54" y="35"/>
                </a:cubicBezTo>
                <a:cubicBezTo>
                  <a:pt x="39" y="45"/>
                  <a:pt x="39" y="45"/>
                  <a:pt x="39" y="45"/>
                </a:cubicBezTo>
                <a:lnTo>
                  <a:pt x="39" y="24"/>
                </a:lnTo>
                <a:close/>
              </a:path>
            </a:pathLst>
          </a:custGeom>
          <a:solidFill>
            <a:srgbClr val="35669B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>
              <a:defRPr/>
            </a:pPr>
            <a:endParaRPr lang="id-ID" sz="1000" kern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55" name="Freeform 37"/>
          <p:cNvSpPr>
            <a:spLocks noEditPoints="1"/>
          </p:cNvSpPr>
          <p:nvPr/>
        </p:nvSpPr>
        <p:spPr bwMode="auto">
          <a:xfrm>
            <a:off x="10386070" y="3354374"/>
            <a:ext cx="129004" cy="148061"/>
          </a:xfrm>
          <a:custGeom>
            <a:avLst/>
            <a:gdLst>
              <a:gd name="T0" fmla="*/ 50 w 54"/>
              <a:gd name="T1" fmla="*/ 12 h 62"/>
              <a:gd name="T2" fmla="*/ 42 w 54"/>
              <a:gd name="T3" fmla="*/ 5 h 62"/>
              <a:gd name="T4" fmla="*/ 33 w 54"/>
              <a:gd name="T5" fmla="*/ 0 h 62"/>
              <a:gd name="T6" fmla="*/ 6 w 54"/>
              <a:gd name="T7" fmla="*/ 0 h 62"/>
              <a:gd name="T8" fmla="*/ 0 w 54"/>
              <a:gd name="T9" fmla="*/ 6 h 62"/>
              <a:gd name="T10" fmla="*/ 0 w 54"/>
              <a:gd name="T11" fmla="*/ 56 h 62"/>
              <a:gd name="T12" fmla="*/ 6 w 54"/>
              <a:gd name="T13" fmla="*/ 62 h 62"/>
              <a:gd name="T14" fmla="*/ 48 w 54"/>
              <a:gd name="T15" fmla="*/ 62 h 62"/>
              <a:gd name="T16" fmla="*/ 54 w 54"/>
              <a:gd name="T17" fmla="*/ 56 h 62"/>
              <a:gd name="T18" fmla="*/ 54 w 54"/>
              <a:gd name="T19" fmla="*/ 21 h 62"/>
              <a:gd name="T20" fmla="*/ 50 w 54"/>
              <a:gd name="T21" fmla="*/ 12 h 62"/>
              <a:gd name="T22" fmla="*/ 35 w 54"/>
              <a:gd name="T23" fmla="*/ 9 h 62"/>
              <a:gd name="T24" fmla="*/ 35 w 54"/>
              <a:gd name="T25" fmla="*/ 9 h 62"/>
              <a:gd name="T26" fmla="*/ 37 w 54"/>
              <a:gd name="T27" fmla="*/ 10 h 62"/>
              <a:gd name="T28" fmla="*/ 44 w 54"/>
              <a:gd name="T29" fmla="*/ 17 h 62"/>
              <a:gd name="T30" fmla="*/ 45 w 54"/>
              <a:gd name="T31" fmla="*/ 19 h 62"/>
              <a:gd name="T32" fmla="*/ 46 w 54"/>
              <a:gd name="T33" fmla="*/ 20 h 62"/>
              <a:gd name="T34" fmla="*/ 35 w 54"/>
              <a:gd name="T35" fmla="*/ 20 h 62"/>
              <a:gd name="T36" fmla="*/ 35 w 54"/>
              <a:gd name="T37" fmla="*/ 9 h 62"/>
              <a:gd name="T38" fmla="*/ 46 w 54"/>
              <a:gd name="T39" fmla="*/ 54 h 62"/>
              <a:gd name="T40" fmla="*/ 8 w 54"/>
              <a:gd name="T41" fmla="*/ 54 h 62"/>
              <a:gd name="T42" fmla="*/ 8 w 54"/>
              <a:gd name="T43" fmla="*/ 8 h 62"/>
              <a:gd name="T44" fmla="*/ 31 w 54"/>
              <a:gd name="T45" fmla="*/ 8 h 62"/>
              <a:gd name="T46" fmla="*/ 31 w 54"/>
              <a:gd name="T47" fmla="*/ 23 h 62"/>
              <a:gd name="T48" fmla="*/ 46 w 54"/>
              <a:gd name="T49" fmla="*/ 23 h 62"/>
              <a:gd name="T50" fmla="*/ 46 w 54"/>
              <a:gd name="T51" fmla="*/ 54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54" h="62">
                <a:moveTo>
                  <a:pt x="50" y="12"/>
                </a:moveTo>
                <a:cubicBezTo>
                  <a:pt x="42" y="5"/>
                  <a:pt x="42" y="5"/>
                  <a:pt x="42" y="5"/>
                </a:cubicBezTo>
                <a:cubicBezTo>
                  <a:pt x="40" y="2"/>
                  <a:pt x="36" y="0"/>
                  <a:pt x="33" y="0"/>
                </a:cubicBezTo>
                <a:cubicBezTo>
                  <a:pt x="6" y="0"/>
                  <a:pt x="6" y="0"/>
                  <a:pt x="6" y="0"/>
                </a:cubicBezTo>
                <a:cubicBezTo>
                  <a:pt x="3" y="0"/>
                  <a:pt x="0" y="3"/>
                  <a:pt x="0" y="6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59"/>
                  <a:pt x="3" y="62"/>
                  <a:pt x="6" y="62"/>
                </a:cubicBezTo>
                <a:cubicBezTo>
                  <a:pt x="48" y="62"/>
                  <a:pt x="48" y="62"/>
                  <a:pt x="48" y="62"/>
                </a:cubicBezTo>
                <a:cubicBezTo>
                  <a:pt x="51" y="62"/>
                  <a:pt x="54" y="59"/>
                  <a:pt x="54" y="56"/>
                </a:cubicBezTo>
                <a:cubicBezTo>
                  <a:pt x="54" y="21"/>
                  <a:pt x="54" y="21"/>
                  <a:pt x="54" y="21"/>
                </a:cubicBezTo>
                <a:cubicBezTo>
                  <a:pt x="54" y="18"/>
                  <a:pt x="52" y="14"/>
                  <a:pt x="50" y="12"/>
                </a:cubicBezTo>
                <a:close/>
                <a:moveTo>
                  <a:pt x="35" y="9"/>
                </a:moveTo>
                <a:cubicBezTo>
                  <a:pt x="35" y="9"/>
                  <a:pt x="35" y="9"/>
                  <a:pt x="35" y="9"/>
                </a:cubicBezTo>
                <a:cubicBezTo>
                  <a:pt x="36" y="9"/>
                  <a:pt x="37" y="10"/>
                  <a:pt x="37" y="10"/>
                </a:cubicBezTo>
                <a:cubicBezTo>
                  <a:pt x="44" y="17"/>
                  <a:pt x="44" y="17"/>
                  <a:pt x="44" y="17"/>
                </a:cubicBezTo>
                <a:cubicBezTo>
                  <a:pt x="45" y="17"/>
                  <a:pt x="45" y="18"/>
                  <a:pt x="45" y="19"/>
                </a:cubicBezTo>
                <a:cubicBezTo>
                  <a:pt x="46" y="19"/>
                  <a:pt x="46" y="19"/>
                  <a:pt x="46" y="20"/>
                </a:cubicBezTo>
                <a:cubicBezTo>
                  <a:pt x="35" y="20"/>
                  <a:pt x="35" y="20"/>
                  <a:pt x="35" y="20"/>
                </a:cubicBezTo>
                <a:lnTo>
                  <a:pt x="35" y="9"/>
                </a:lnTo>
                <a:close/>
                <a:moveTo>
                  <a:pt x="46" y="54"/>
                </a:moveTo>
                <a:cubicBezTo>
                  <a:pt x="8" y="54"/>
                  <a:pt x="8" y="54"/>
                  <a:pt x="8" y="54"/>
                </a:cubicBezTo>
                <a:cubicBezTo>
                  <a:pt x="8" y="8"/>
                  <a:pt x="8" y="8"/>
                  <a:pt x="8" y="8"/>
                </a:cubicBezTo>
                <a:cubicBezTo>
                  <a:pt x="31" y="8"/>
                  <a:pt x="31" y="8"/>
                  <a:pt x="31" y="8"/>
                </a:cubicBezTo>
                <a:cubicBezTo>
                  <a:pt x="31" y="23"/>
                  <a:pt x="31" y="23"/>
                  <a:pt x="31" y="23"/>
                </a:cubicBezTo>
                <a:cubicBezTo>
                  <a:pt x="46" y="23"/>
                  <a:pt x="46" y="23"/>
                  <a:pt x="46" y="23"/>
                </a:cubicBezTo>
                <a:lnTo>
                  <a:pt x="46" y="54"/>
                </a:lnTo>
                <a:close/>
              </a:path>
            </a:pathLst>
          </a:custGeom>
          <a:solidFill>
            <a:srgbClr val="35669B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>
              <a:defRPr/>
            </a:pPr>
            <a:endParaRPr lang="id-ID" sz="1000" kern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56" name="Freeform 38"/>
          <p:cNvSpPr>
            <a:spLocks noEditPoints="1"/>
          </p:cNvSpPr>
          <p:nvPr/>
        </p:nvSpPr>
        <p:spPr bwMode="auto">
          <a:xfrm>
            <a:off x="10375809" y="3800023"/>
            <a:ext cx="209632" cy="222825"/>
          </a:xfrm>
          <a:custGeom>
            <a:avLst/>
            <a:gdLst>
              <a:gd name="T0" fmla="*/ 78 w 87"/>
              <a:gd name="T1" fmla="*/ 0 h 93"/>
              <a:gd name="T2" fmla="*/ 9 w 87"/>
              <a:gd name="T3" fmla="*/ 0 h 93"/>
              <a:gd name="T4" fmla="*/ 0 w 87"/>
              <a:gd name="T5" fmla="*/ 9 h 93"/>
              <a:gd name="T6" fmla="*/ 0 w 87"/>
              <a:gd name="T7" fmla="*/ 84 h 93"/>
              <a:gd name="T8" fmla="*/ 9 w 87"/>
              <a:gd name="T9" fmla="*/ 93 h 93"/>
              <a:gd name="T10" fmla="*/ 78 w 87"/>
              <a:gd name="T11" fmla="*/ 93 h 93"/>
              <a:gd name="T12" fmla="*/ 87 w 87"/>
              <a:gd name="T13" fmla="*/ 84 h 93"/>
              <a:gd name="T14" fmla="*/ 87 w 87"/>
              <a:gd name="T15" fmla="*/ 9 h 93"/>
              <a:gd name="T16" fmla="*/ 78 w 87"/>
              <a:gd name="T17" fmla="*/ 0 h 93"/>
              <a:gd name="T18" fmla="*/ 75 w 87"/>
              <a:gd name="T19" fmla="*/ 81 h 93"/>
              <a:gd name="T20" fmla="*/ 12 w 87"/>
              <a:gd name="T21" fmla="*/ 81 h 93"/>
              <a:gd name="T22" fmla="*/ 12 w 87"/>
              <a:gd name="T23" fmla="*/ 12 h 93"/>
              <a:gd name="T24" fmla="*/ 75 w 87"/>
              <a:gd name="T25" fmla="*/ 12 h 93"/>
              <a:gd name="T26" fmla="*/ 75 w 87"/>
              <a:gd name="T27" fmla="*/ 81 h 93"/>
              <a:gd name="T28" fmla="*/ 23 w 87"/>
              <a:gd name="T29" fmla="*/ 41 h 93"/>
              <a:gd name="T30" fmla="*/ 64 w 87"/>
              <a:gd name="T31" fmla="*/ 41 h 93"/>
              <a:gd name="T32" fmla="*/ 64 w 87"/>
              <a:gd name="T33" fmla="*/ 46 h 93"/>
              <a:gd name="T34" fmla="*/ 23 w 87"/>
              <a:gd name="T35" fmla="*/ 46 h 93"/>
              <a:gd name="T36" fmla="*/ 23 w 87"/>
              <a:gd name="T37" fmla="*/ 41 h 93"/>
              <a:gd name="T38" fmla="*/ 23 w 87"/>
              <a:gd name="T39" fmla="*/ 52 h 93"/>
              <a:gd name="T40" fmla="*/ 64 w 87"/>
              <a:gd name="T41" fmla="*/ 52 h 93"/>
              <a:gd name="T42" fmla="*/ 64 w 87"/>
              <a:gd name="T43" fmla="*/ 58 h 93"/>
              <a:gd name="T44" fmla="*/ 23 w 87"/>
              <a:gd name="T45" fmla="*/ 58 h 93"/>
              <a:gd name="T46" fmla="*/ 23 w 87"/>
              <a:gd name="T47" fmla="*/ 52 h 93"/>
              <a:gd name="T48" fmla="*/ 23 w 87"/>
              <a:gd name="T49" fmla="*/ 64 h 93"/>
              <a:gd name="T50" fmla="*/ 64 w 87"/>
              <a:gd name="T51" fmla="*/ 64 h 93"/>
              <a:gd name="T52" fmla="*/ 64 w 87"/>
              <a:gd name="T53" fmla="*/ 69 h 93"/>
              <a:gd name="T54" fmla="*/ 23 w 87"/>
              <a:gd name="T55" fmla="*/ 69 h 93"/>
              <a:gd name="T56" fmla="*/ 23 w 87"/>
              <a:gd name="T57" fmla="*/ 64 h 93"/>
              <a:gd name="T58" fmla="*/ 23 w 87"/>
              <a:gd name="T59" fmla="*/ 29 h 93"/>
              <a:gd name="T60" fmla="*/ 64 w 87"/>
              <a:gd name="T61" fmla="*/ 29 h 93"/>
              <a:gd name="T62" fmla="*/ 64 w 87"/>
              <a:gd name="T63" fmla="*/ 35 h 93"/>
              <a:gd name="T64" fmla="*/ 23 w 87"/>
              <a:gd name="T65" fmla="*/ 35 h 93"/>
              <a:gd name="T66" fmla="*/ 23 w 87"/>
              <a:gd name="T67" fmla="*/ 29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87" h="93">
                <a:moveTo>
                  <a:pt x="78" y="0"/>
                </a:moveTo>
                <a:cubicBezTo>
                  <a:pt x="9" y="0"/>
                  <a:pt x="9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84"/>
                  <a:pt x="0" y="84"/>
                  <a:pt x="0" y="84"/>
                </a:cubicBezTo>
                <a:cubicBezTo>
                  <a:pt x="0" y="89"/>
                  <a:pt x="4" y="93"/>
                  <a:pt x="9" y="93"/>
                </a:cubicBezTo>
                <a:cubicBezTo>
                  <a:pt x="78" y="93"/>
                  <a:pt x="78" y="93"/>
                  <a:pt x="78" y="93"/>
                </a:cubicBezTo>
                <a:cubicBezTo>
                  <a:pt x="83" y="93"/>
                  <a:pt x="87" y="89"/>
                  <a:pt x="87" y="84"/>
                </a:cubicBezTo>
                <a:cubicBezTo>
                  <a:pt x="87" y="9"/>
                  <a:pt x="87" y="9"/>
                  <a:pt x="87" y="9"/>
                </a:cubicBezTo>
                <a:cubicBezTo>
                  <a:pt x="87" y="4"/>
                  <a:pt x="83" y="0"/>
                  <a:pt x="78" y="0"/>
                </a:cubicBezTo>
                <a:close/>
                <a:moveTo>
                  <a:pt x="75" y="81"/>
                </a:moveTo>
                <a:cubicBezTo>
                  <a:pt x="12" y="81"/>
                  <a:pt x="12" y="81"/>
                  <a:pt x="12" y="81"/>
                </a:cubicBezTo>
                <a:cubicBezTo>
                  <a:pt x="12" y="12"/>
                  <a:pt x="12" y="12"/>
                  <a:pt x="12" y="12"/>
                </a:cubicBezTo>
                <a:cubicBezTo>
                  <a:pt x="75" y="12"/>
                  <a:pt x="75" y="12"/>
                  <a:pt x="75" y="12"/>
                </a:cubicBezTo>
                <a:lnTo>
                  <a:pt x="75" y="81"/>
                </a:lnTo>
                <a:close/>
                <a:moveTo>
                  <a:pt x="23" y="41"/>
                </a:moveTo>
                <a:cubicBezTo>
                  <a:pt x="64" y="41"/>
                  <a:pt x="64" y="41"/>
                  <a:pt x="64" y="41"/>
                </a:cubicBezTo>
                <a:cubicBezTo>
                  <a:pt x="64" y="46"/>
                  <a:pt x="64" y="46"/>
                  <a:pt x="64" y="46"/>
                </a:cubicBezTo>
                <a:cubicBezTo>
                  <a:pt x="23" y="46"/>
                  <a:pt x="23" y="46"/>
                  <a:pt x="23" y="46"/>
                </a:cubicBezTo>
                <a:lnTo>
                  <a:pt x="23" y="41"/>
                </a:lnTo>
                <a:close/>
                <a:moveTo>
                  <a:pt x="23" y="52"/>
                </a:moveTo>
                <a:cubicBezTo>
                  <a:pt x="64" y="52"/>
                  <a:pt x="64" y="52"/>
                  <a:pt x="64" y="52"/>
                </a:cubicBezTo>
                <a:cubicBezTo>
                  <a:pt x="64" y="58"/>
                  <a:pt x="64" y="58"/>
                  <a:pt x="64" y="58"/>
                </a:cubicBezTo>
                <a:cubicBezTo>
                  <a:pt x="23" y="58"/>
                  <a:pt x="23" y="58"/>
                  <a:pt x="23" y="58"/>
                </a:cubicBezTo>
                <a:lnTo>
                  <a:pt x="23" y="52"/>
                </a:lnTo>
                <a:close/>
                <a:moveTo>
                  <a:pt x="23" y="64"/>
                </a:moveTo>
                <a:cubicBezTo>
                  <a:pt x="64" y="64"/>
                  <a:pt x="64" y="64"/>
                  <a:pt x="64" y="64"/>
                </a:cubicBezTo>
                <a:cubicBezTo>
                  <a:pt x="64" y="69"/>
                  <a:pt x="64" y="69"/>
                  <a:pt x="64" y="69"/>
                </a:cubicBezTo>
                <a:cubicBezTo>
                  <a:pt x="23" y="69"/>
                  <a:pt x="23" y="69"/>
                  <a:pt x="23" y="69"/>
                </a:cubicBezTo>
                <a:lnTo>
                  <a:pt x="23" y="64"/>
                </a:lnTo>
                <a:close/>
                <a:moveTo>
                  <a:pt x="23" y="29"/>
                </a:moveTo>
                <a:cubicBezTo>
                  <a:pt x="64" y="29"/>
                  <a:pt x="64" y="29"/>
                  <a:pt x="64" y="29"/>
                </a:cubicBezTo>
                <a:cubicBezTo>
                  <a:pt x="64" y="35"/>
                  <a:pt x="64" y="35"/>
                  <a:pt x="64" y="35"/>
                </a:cubicBezTo>
                <a:cubicBezTo>
                  <a:pt x="23" y="35"/>
                  <a:pt x="23" y="35"/>
                  <a:pt x="23" y="35"/>
                </a:cubicBezTo>
                <a:lnTo>
                  <a:pt x="23" y="29"/>
                </a:lnTo>
                <a:close/>
              </a:path>
            </a:pathLst>
          </a:custGeom>
          <a:solidFill>
            <a:srgbClr val="35669B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>
              <a:defRPr/>
            </a:pPr>
            <a:endParaRPr lang="id-ID" sz="1000" kern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57" name="Freeform 39"/>
          <p:cNvSpPr>
            <a:spLocks noEditPoints="1"/>
          </p:cNvSpPr>
          <p:nvPr/>
        </p:nvSpPr>
        <p:spPr bwMode="auto">
          <a:xfrm>
            <a:off x="10337694" y="4065361"/>
            <a:ext cx="196438" cy="148061"/>
          </a:xfrm>
          <a:custGeom>
            <a:avLst/>
            <a:gdLst>
              <a:gd name="T0" fmla="*/ 0 w 134"/>
              <a:gd name="T1" fmla="*/ 0 h 101"/>
              <a:gd name="T2" fmla="*/ 0 w 134"/>
              <a:gd name="T3" fmla="*/ 101 h 101"/>
              <a:gd name="T4" fmla="*/ 134 w 134"/>
              <a:gd name="T5" fmla="*/ 101 h 101"/>
              <a:gd name="T6" fmla="*/ 134 w 134"/>
              <a:gd name="T7" fmla="*/ 0 h 101"/>
              <a:gd name="T8" fmla="*/ 0 w 134"/>
              <a:gd name="T9" fmla="*/ 0 h 101"/>
              <a:gd name="T10" fmla="*/ 25 w 134"/>
              <a:gd name="T11" fmla="*/ 93 h 101"/>
              <a:gd name="T12" fmla="*/ 8 w 134"/>
              <a:gd name="T13" fmla="*/ 93 h 101"/>
              <a:gd name="T14" fmla="*/ 8 w 134"/>
              <a:gd name="T15" fmla="*/ 77 h 101"/>
              <a:gd name="T16" fmla="*/ 25 w 134"/>
              <a:gd name="T17" fmla="*/ 77 h 101"/>
              <a:gd name="T18" fmla="*/ 25 w 134"/>
              <a:gd name="T19" fmla="*/ 93 h 101"/>
              <a:gd name="T20" fmla="*/ 25 w 134"/>
              <a:gd name="T21" fmla="*/ 59 h 101"/>
              <a:gd name="T22" fmla="*/ 8 w 134"/>
              <a:gd name="T23" fmla="*/ 59 h 101"/>
              <a:gd name="T24" fmla="*/ 8 w 134"/>
              <a:gd name="T25" fmla="*/ 43 h 101"/>
              <a:gd name="T26" fmla="*/ 25 w 134"/>
              <a:gd name="T27" fmla="*/ 43 h 101"/>
              <a:gd name="T28" fmla="*/ 25 w 134"/>
              <a:gd name="T29" fmla="*/ 59 h 101"/>
              <a:gd name="T30" fmla="*/ 25 w 134"/>
              <a:gd name="T31" fmla="*/ 26 h 101"/>
              <a:gd name="T32" fmla="*/ 8 w 134"/>
              <a:gd name="T33" fmla="*/ 26 h 101"/>
              <a:gd name="T34" fmla="*/ 8 w 134"/>
              <a:gd name="T35" fmla="*/ 8 h 101"/>
              <a:gd name="T36" fmla="*/ 25 w 134"/>
              <a:gd name="T37" fmla="*/ 8 h 101"/>
              <a:gd name="T38" fmla="*/ 25 w 134"/>
              <a:gd name="T39" fmla="*/ 26 h 101"/>
              <a:gd name="T40" fmla="*/ 102 w 134"/>
              <a:gd name="T41" fmla="*/ 93 h 101"/>
              <a:gd name="T42" fmla="*/ 35 w 134"/>
              <a:gd name="T43" fmla="*/ 93 h 101"/>
              <a:gd name="T44" fmla="*/ 35 w 134"/>
              <a:gd name="T45" fmla="*/ 8 h 101"/>
              <a:gd name="T46" fmla="*/ 102 w 134"/>
              <a:gd name="T47" fmla="*/ 8 h 101"/>
              <a:gd name="T48" fmla="*/ 102 w 134"/>
              <a:gd name="T49" fmla="*/ 93 h 101"/>
              <a:gd name="T50" fmla="*/ 126 w 134"/>
              <a:gd name="T51" fmla="*/ 93 h 101"/>
              <a:gd name="T52" fmla="*/ 110 w 134"/>
              <a:gd name="T53" fmla="*/ 93 h 101"/>
              <a:gd name="T54" fmla="*/ 110 w 134"/>
              <a:gd name="T55" fmla="*/ 77 h 101"/>
              <a:gd name="T56" fmla="*/ 126 w 134"/>
              <a:gd name="T57" fmla="*/ 77 h 101"/>
              <a:gd name="T58" fmla="*/ 126 w 134"/>
              <a:gd name="T59" fmla="*/ 93 h 101"/>
              <a:gd name="T60" fmla="*/ 126 w 134"/>
              <a:gd name="T61" fmla="*/ 59 h 101"/>
              <a:gd name="T62" fmla="*/ 110 w 134"/>
              <a:gd name="T63" fmla="*/ 59 h 101"/>
              <a:gd name="T64" fmla="*/ 110 w 134"/>
              <a:gd name="T65" fmla="*/ 43 h 101"/>
              <a:gd name="T66" fmla="*/ 126 w 134"/>
              <a:gd name="T67" fmla="*/ 43 h 101"/>
              <a:gd name="T68" fmla="*/ 126 w 134"/>
              <a:gd name="T69" fmla="*/ 59 h 101"/>
              <a:gd name="T70" fmla="*/ 126 w 134"/>
              <a:gd name="T71" fmla="*/ 26 h 101"/>
              <a:gd name="T72" fmla="*/ 110 w 134"/>
              <a:gd name="T73" fmla="*/ 26 h 101"/>
              <a:gd name="T74" fmla="*/ 110 w 134"/>
              <a:gd name="T75" fmla="*/ 8 h 101"/>
              <a:gd name="T76" fmla="*/ 126 w 134"/>
              <a:gd name="T77" fmla="*/ 8 h 101"/>
              <a:gd name="T78" fmla="*/ 126 w 134"/>
              <a:gd name="T79" fmla="*/ 26 h 101"/>
              <a:gd name="T80" fmla="*/ 51 w 134"/>
              <a:gd name="T81" fmla="*/ 26 h 101"/>
              <a:gd name="T82" fmla="*/ 51 w 134"/>
              <a:gd name="T83" fmla="*/ 77 h 101"/>
              <a:gd name="T84" fmla="*/ 84 w 134"/>
              <a:gd name="T85" fmla="*/ 51 h 101"/>
              <a:gd name="T86" fmla="*/ 51 w 134"/>
              <a:gd name="T87" fmla="*/ 26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134" h="101">
                <a:moveTo>
                  <a:pt x="0" y="0"/>
                </a:moveTo>
                <a:lnTo>
                  <a:pt x="0" y="101"/>
                </a:lnTo>
                <a:lnTo>
                  <a:pt x="134" y="101"/>
                </a:lnTo>
                <a:lnTo>
                  <a:pt x="134" y="0"/>
                </a:lnTo>
                <a:lnTo>
                  <a:pt x="0" y="0"/>
                </a:lnTo>
                <a:close/>
                <a:moveTo>
                  <a:pt x="25" y="93"/>
                </a:moveTo>
                <a:lnTo>
                  <a:pt x="8" y="93"/>
                </a:lnTo>
                <a:lnTo>
                  <a:pt x="8" y="77"/>
                </a:lnTo>
                <a:lnTo>
                  <a:pt x="25" y="77"/>
                </a:lnTo>
                <a:lnTo>
                  <a:pt x="25" y="93"/>
                </a:lnTo>
                <a:close/>
                <a:moveTo>
                  <a:pt x="25" y="59"/>
                </a:moveTo>
                <a:lnTo>
                  <a:pt x="8" y="59"/>
                </a:lnTo>
                <a:lnTo>
                  <a:pt x="8" y="43"/>
                </a:lnTo>
                <a:lnTo>
                  <a:pt x="25" y="43"/>
                </a:lnTo>
                <a:lnTo>
                  <a:pt x="25" y="59"/>
                </a:lnTo>
                <a:close/>
                <a:moveTo>
                  <a:pt x="25" y="26"/>
                </a:moveTo>
                <a:lnTo>
                  <a:pt x="8" y="26"/>
                </a:lnTo>
                <a:lnTo>
                  <a:pt x="8" y="8"/>
                </a:lnTo>
                <a:lnTo>
                  <a:pt x="25" y="8"/>
                </a:lnTo>
                <a:lnTo>
                  <a:pt x="25" y="26"/>
                </a:lnTo>
                <a:close/>
                <a:moveTo>
                  <a:pt x="102" y="93"/>
                </a:moveTo>
                <a:lnTo>
                  <a:pt x="35" y="93"/>
                </a:lnTo>
                <a:lnTo>
                  <a:pt x="35" y="8"/>
                </a:lnTo>
                <a:lnTo>
                  <a:pt x="102" y="8"/>
                </a:lnTo>
                <a:lnTo>
                  <a:pt x="102" y="93"/>
                </a:lnTo>
                <a:close/>
                <a:moveTo>
                  <a:pt x="126" y="93"/>
                </a:moveTo>
                <a:lnTo>
                  <a:pt x="110" y="93"/>
                </a:lnTo>
                <a:lnTo>
                  <a:pt x="110" y="77"/>
                </a:lnTo>
                <a:lnTo>
                  <a:pt x="126" y="77"/>
                </a:lnTo>
                <a:lnTo>
                  <a:pt x="126" y="93"/>
                </a:lnTo>
                <a:close/>
                <a:moveTo>
                  <a:pt x="126" y="59"/>
                </a:moveTo>
                <a:lnTo>
                  <a:pt x="110" y="59"/>
                </a:lnTo>
                <a:lnTo>
                  <a:pt x="110" y="43"/>
                </a:lnTo>
                <a:lnTo>
                  <a:pt x="126" y="43"/>
                </a:lnTo>
                <a:lnTo>
                  <a:pt x="126" y="59"/>
                </a:lnTo>
                <a:close/>
                <a:moveTo>
                  <a:pt x="126" y="26"/>
                </a:moveTo>
                <a:lnTo>
                  <a:pt x="110" y="26"/>
                </a:lnTo>
                <a:lnTo>
                  <a:pt x="110" y="8"/>
                </a:lnTo>
                <a:lnTo>
                  <a:pt x="126" y="8"/>
                </a:lnTo>
                <a:lnTo>
                  <a:pt x="126" y="26"/>
                </a:lnTo>
                <a:close/>
                <a:moveTo>
                  <a:pt x="51" y="26"/>
                </a:moveTo>
                <a:lnTo>
                  <a:pt x="51" y="77"/>
                </a:lnTo>
                <a:lnTo>
                  <a:pt x="84" y="51"/>
                </a:lnTo>
                <a:lnTo>
                  <a:pt x="51" y="26"/>
                </a:lnTo>
                <a:close/>
              </a:path>
            </a:pathLst>
          </a:custGeom>
          <a:solidFill>
            <a:srgbClr val="35669B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>
              <a:defRPr/>
            </a:pPr>
            <a:endParaRPr lang="id-ID" sz="1000" kern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58" name="Freeform 40"/>
          <p:cNvSpPr>
            <a:spLocks noEditPoints="1"/>
          </p:cNvSpPr>
          <p:nvPr/>
        </p:nvSpPr>
        <p:spPr bwMode="auto">
          <a:xfrm>
            <a:off x="10563450" y="4022847"/>
            <a:ext cx="117276" cy="109946"/>
          </a:xfrm>
          <a:custGeom>
            <a:avLst/>
            <a:gdLst>
              <a:gd name="T0" fmla="*/ 80 w 80"/>
              <a:gd name="T1" fmla="*/ 29 h 75"/>
              <a:gd name="T2" fmla="*/ 52 w 80"/>
              <a:gd name="T3" fmla="*/ 24 h 75"/>
              <a:gd name="T4" fmla="*/ 41 w 80"/>
              <a:gd name="T5" fmla="*/ 0 h 75"/>
              <a:gd name="T6" fmla="*/ 28 w 80"/>
              <a:gd name="T7" fmla="*/ 24 h 75"/>
              <a:gd name="T8" fmla="*/ 0 w 80"/>
              <a:gd name="T9" fmla="*/ 29 h 75"/>
              <a:gd name="T10" fmla="*/ 19 w 80"/>
              <a:gd name="T11" fmla="*/ 49 h 75"/>
              <a:gd name="T12" fmla="*/ 15 w 80"/>
              <a:gd name="T13" fmla="*/ 75 h 75"/>
              <a:gd name="T14" fmla="*/ 41 w 80"/>
              <a:gd name="T15" fmla="*/ 62 h 75"/>
              <a:gd name="T16" fmla="*/ 65 w 80"/>
              <a:gd name="T17" fmla="*/ 75 h 75"/>
              <a:gd name="T18" fmla="*/ 60 w 80"/>
              <a:gd name="T19" fmla="*/ 49 h 75"/>
              <a:gd name="T20" fmla="*/ 80 w 80"/>
              <a:gd name="T21" fmla="*/ 29 h 75"/>
              <a:gd name="T22" fmla="*/ 41 w 80"/>
              <a:gd name="T23" fmla="*/ 57 h 75"/>
              <a:gd name="T24" fmla="*/ 23 w 80"/>
              <a:gd name="T25" fmla="*/ 65 h 75"/>
              <a:gd name="T26" fmla="*/ 26 w 80"/>
              <a:gd name="T27" fmla="*/ 45 h 75"/>
              <a:gd name="T28" fmla="*/ 11 w 80"/>
              <a:gd name="T29" fmla="*/ 32 h 75"/>
              <a:gd name="T30" fmla="*/ 31 w 80"/>
              <a:gd name="T31" fmla="*/ 29 h 75"/>
              <a:gd name="T32" fmla="*/ 41 w 80"/>
              <a:gd name="T33" fmla="*/ 11 h 75"/>
              <a:gd name="T34" fmla="*/ 49 w 80"/>
              <a:gd name="T35" fmla="*/ 29 h 75"/>
              <a:gd name="T36" fmla="*/ 68 w 80"/>
              <a:gd name="T37" fmla="*/ 32 h 75"/>
              <a:gd name="T38" fmla="*/ 54 w 80"/>
              <a:gd name="T39" fmla="*/ 45 h 75"/>
              <a:gd name="T40" fmla="*/ 57 w 80"/>
              <a:gd name="T41" fmla="*/ 65 h 75"/>
              <a:gd name="T42" fmla="*/ 41 w 80"/>
              <a:gd name="T43" fmla="*/ 57 h 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80" h="75">
                <a:moveTo>
                  <a:pt x="80" y="29"/>
                </a:moveTo>
                <a:lnTo>
                  <a:pt x="52" y="24"/>
                </a:lnTo>
                <a:lnTo>
                  <a:pt x="41" y="0"/>
                </a:lnTo>
                <a:lnTo>
                  <a:pt x="28" y="24"/>
                </a:lnTo>
                <a:lnTo>
                  <a:pt x="0" y="29"/>
                </a:lnTo>
                <a:lnTo>
                  <a:pt x="19" y="49"/>
                </a:lnTo>
                <a:lnTo>
                  <a:pt x="15" y="75"/>
                </a:lnTo>
                <a:lnTo>
                  <a:pt x="41" y="62"/>
                </a:lnTo>
                <a:lnTo>
                  <a:pt x="65" y="75"/>
                </a:lnTo>
                <a:lnTo>
                  <a:pt x="60" y="49"/>
                </a:lnTo>
                <a:lnTo>
                  <a:pt x="80" y="29"/>
                </a:lnTo>
                <a:close/>
                <a:moveTo>
                  <a:pt x="41" y="57"/>
                </a:moveTo>
                <a:lnTo>
                  <a:pt x="23" y="65"/>
                </a:lnTo>
                <a:lnTo>
                  <a:pt x="26" y="45"/>
                </a:lnTo>
                <a:lnTo>
                  <a:pt x="11" y="32"/>
                </a:lnTo>
                <a:lnTo>
                  <a:pt x="31" y="29"/>
                </a:lnTo>
                <a:lnTo>
                  <a:pt x="41" y="11"/>
                </a:lnTo>
                <a:lnTo>
                  <a:pt x="49" y="29"/>
                </a:lnTo>
                <a:lnTo>
                  <a:pt x="68" y="32"/>
                </a:lnTo>
                <a:lnTo>
                  <a:pt x="54" y="45"/>
                </a:lnTo>
                <a:lnTo>
                  <a:pt x="57" y="65"/>
                </a:lnTo>
                <a:lnTo>
                  <a:pt x="41" y="57"/>
                </a:lnTo>
                <a:close/>
              </a:path>
            </a:pathLst>
          </a:custGeom>
          <a:solidFill>
            <a:srgbClr val="35669B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>
              <a:defRPr/>
            </a:pPr>
            <a:endParaRPr lang="id-ID" sz="1000" kern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59" name="Freeform 41"/>
          <p:cNvSpPr>
            <a:spLocks noEditPoints="1"/>
          </p:cNvSpPr>
          <p:nvPr/>
        </p:nvSpPr>
        <p:spPr bwMode="auto">
          <a:xfrm>
            <a:off x="10177905" y="2898463"/>
            <a:ext cx="143663" cy="155392"/>
          </a:xfrm>
          <a:custGeom>
            <a:avLst/>
            <a:gdLst>
              <a:gd name="T0" fmla="*/ 48 w 60"/>
              <a:gd name="T1" fmla="*/ 11 h 65"/>
              <a:gd name="T2" fmla="*/ 60 w 60"/>
              <a:gd name="T3" fmla="*/ 6 h 65"/>
              <a:gd name="T4" fmla="*/ 60 w 60"/>
              <a:gd name="T5" fmla="*/ 44 h 65"/>
              <a:gd name="T6" fmla="*/ 48 w 60"/>
              <a:gd name="T7" fmla="*/ 48 h 65"/>
              <a:gd name="T8" fmla="*/ 36 w 60"/>
              <a:gd name="T9" fmla="*/ 45 h 65"/>
              <a:gd name="T10" fmla="*/ 24 w 60"/>
              <a:gd name="T11" fmla="*/ 41 h 65"/>
              <a:gd name="T12" fmla="*/ 12 w 60"/>
              <a:gd name="T13" fmla="*/ 46 h 65"/>
              <a:gd name="T14" fmla="*/ 12 w 60"/>
              <a:gd name="T15" fmla="*/ 8 h 65"/>
              <a:gd name="T16" fmla="*/ 24 w 60"/>
              <a:gd name="T17" fmla="*/ 4 h 65"/>
              <a:gd name="T18" fmla="*/ 36 w 60"/>
              <a:gd name="T19" fmla="*/ 7 h 65"/>
              <a:gd name="T20" fmla="*/ 48 w 60"/>
              <a:gd name="T21" fmla="*/ 11 h 65"/>
              <a:gd name="T22" fmla="*/ 4 w 60"/>
              <a:gd name="T23" fmla="*/ 0 h 65"/>
              <a:gd name="T24" fmla="*/ 8 w 60"/>
              <a:gd name="T25" fmla="*/ 4 h 65"/>
              <a:gd name="T26" fmla="*/ 8 w 60"/>
              <a:gd name="T27" fmla="*/ 65 h 65"/>
              <a:gd name="T28" fmla="*/ 0 w 60"/>
              <a:gd name="T29" fmla="*/ 65 h 65"/>
              <a:gd name="T30" fmla="*/ 0 w 60"/>
              <a:gd name="T31" fmla="*/ 4 h 65"/>
              <a:gd name="T32" fmla="*/ 4 w 60"/>
              <a:gd name="T33" fmla="*/ 0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60" h="65">
                <a:moveTo>
                  <a:pt x="48" y="11"/>
                </a:moveTo>
                <a:cubicBezTo>
                  <a:pt x="53" y="11"/>
                  <a:pt x="58" y="8"/>
                  <a:pt x="60" y="6"/>
                </a:cubicBezTo>
                <a:cubicBezTo>
                  <a:pt x="60" y="44"/>
                  <a:pt x="60" y="44"/>
                  <a:pt x="60" y="44"/>
                </a:cubicBezTo>
                <a:cubicBezTo>
                  <a:pt x="58" y="46"/>
                  <a:pt x="53" y="48"/>
                  <a:pt x="48" y="48"/>
                </a:cubicBezTo>
                <a:cubicBezTo>
                  <a:pt x="43" y="48"/>
                  <a:pt x="39" y="47"/>
                  <a:pt x="36" y="45"/>
                </a:cubicBezTo>
                <a:cubicBezTo>
                  <a:pt x="33" y="43"/>
                  <a:pt x="29" y="41"/>
                  <a:pt x="24" y="41"/>
                </a:cubicBezTo>
                <a:cubicBezTo>
                  <a:pt x="19" y="41"/>
                  <a:pt x="15" y="44"/>
                  <a:pt x="12" y="46"/>
                </a:cubicBezTo>
                <a:cubicBezTo>
                  <a:pt x="12" y="8"/>
                  <a:pt x="12" y="8"/>
                  <a:pt x="12" y="8"/>
                </a:cubicBezTo>
                <a:cubicBezTo>
                  <a:pt x="15" y="6"/>
                  <a:pt x="19" y="4"/>
                  <a:pt x="24" y="4"/>
                </a:cubicBezTo>
                <a:cubicBezTo>
                  <a:pt x="29" y="4"/>
                  <a:pt x="33" y="5"/>
                  <a:pt x="36" y="7"/>
                </a:cubicBezTo>
                <a:cubicBezTo>
                  <a:pt x="39" y="9"/>
                  <a:pt x="43" y="11"/>
                  <a:pt x="48" y="11"/>
                </a:cubicBezTo>
                <a:close/>
                <a:moveTo>
                  <a:pt x="4" y="0"/>
                </a:moveTo>
                <a:cubicBezTo>
                  <a:pt x="6" y="0"/>
                  <a:pt x="8" y="1"/>
                  <a:pt x="8" y="4"/>
                </a:cubicBezTo>
                <a:cubicBezTo>
                  <a:pt x="8" y="65"/>
                  <a:pt x="8" y="65"/>
                  <a:pt x="8" y="65"/>
                </a:cubicBezTo>
                <a:cubicBezTo>
                  <a:pt x="0" y="65"/>
                  <a:pt x="0" y="65"/>
                  <a:pt x="0" y="65"/>
                </a:cubicBezTo>
                <a:cubicBezTo>
                  <a:pt x="0" y="4"/>
                  <a:pt x="0" y="4"/>
                  <a:pt x="0" y="4"/>
                </a:cubicBezTo>
                <a:cubicBezTo>
                  <a:pt x="0" y="1"/>
                  <a:pt x="1" y="0"/>
                  <a:pt x="4" y="0"/>
                </a:cubicBezTo>
                <a:close/>
              </a:path>
            </a:pathLst>
          </a:custGeom>
          <a:solidFill>
            <a:srgbClr val="35669B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>
              <a:defRPr/>
            </a:pPr>
            <a:endParaRPr lang="id-ID" sz="1000" kern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60" name="Freeform 42"/>
          <p:cNvSpPr>
            <a:spLocks noEditPoints="1"/>
          </p:cNvSpPr>
          <p:nvPr/>
        </p:nvSpPr>
        <p:spPr bwMode="auto">
          <a:xfrm>
            <a:off x="9996127" y="2822233"/>
            <a:ext cx="152459" cy="155392"/>
          </a:xfrm>
          <a:custGeom>
            <a:avLst/>
            <a:gdLst>
              <a:gd name="T0" fmla="*/ 54 w 64"/>
              <a:gd name="T1" fmla="*/ 0 h 65"/>
              <a:gd name="T2" fmla="*/ 44 w 64"/>
              <a:gd name="T3" fmla="*/ 11 h 65"/>
              <a:gd name="T4" fmla="*/ 44 w 64"/>
              <a:gd name="T5" fmla="*/ 41 h 65"/>
              <a:gd name="T6" fmla="*/ 52 w 64"/>
              <a:gd name="T7" fmla="*/ 41 h 65"/>
              <a:gd name="T8" fmla="*/ 52 w 64"/>
              <a:gd name="T9" fmla="*/ 65 h 65"/>
              <a:gd name="T10" fmla="*/ 64 w 64"/>
              <a:gd name="T11" fmla="*/ 65 h 65"/>
              <a:gd name="T12" fmla="*/ 64 w 64"/>
              <a:gd name="T13" fmla="*/ 11 h 65"/>
              <a:gd name="T14" fmla="*/ 54 w 64"/>
              <a:gd name="T15" fmla="*/ 0 h 65"/>
              <a:gd name="T16" fmla="*/ 26 w 64"/>
              <a:gd name="T17" fmla="*/ 0 h 65"/>
              <a:gd name="T18" fmla="*/ 24 w 64"/>
              <a:gd name="T19" fmla="*/ 2 h 65"/>
              <a:gd name="T20" fmla="*/ 24 w 64"/>
              <a:gd name="T21" fmla="*/ 17 h 65"/>
              <a:gd name="T22" fmla="*/ 22 w 64"/>
              <a:gd name="T23" fmla="*/ 18 h 65"/>
              <a:gd name="T24" fmla="*/ 20 w 64"/>
              <a:gd name="T25" fmla="*/ 17 h 65"/>
              <a:gd name="T26" fmla="*/ 20 w 64"/>
              <a:gd name="T27" fmla="*/ 2 h 65"/>
              <a:gd name="T28" fmla="*/ 18 w 64"/>
              <a:gd name="T29" fmla="*/ 0 h 65"/>
              <a:gd name="T30" fmla="*/ 16 w 64"/>
              <a:gd name="T31" fmla="*/ 2 h 65"/>
              <a:gd name="T32" fmla="*/ 16 w 64"/>
              <a:gd name="T33" fmla="*/ 17 h 65"/>
              <a:gd name="T34" fmla="*/ 14 w 64"/>
              <a:gd name="T35" fmla="*/ 18 h 65"/>
              <a:gd name="T36" fmla="*/ 12 w 64"/>
              <a:gd name="T37" fmla="*/ 17 h 65"/>
              <a:gd name="T38" fmla="*/ 12 w 64"/>
              <a:gd name="T39" fmla="*/ 2 h 65"/>
              <a:gd name="T40" fmla="*/ 10 w 64"/>
              <a:gd name="T41" fmla="*/ 0 h 65"/>
              <a:gd name="T42" fmla="*/ 8 w 64"/>
              <a:gd name="T43" fmla="*/ 2 h 65"/>
              <a:gd name="T44" fmla="*/ 8 w 64"/>
              <a:gd name="T45" fmla="*/ 17 h 65"/>
              <a:gd name="T46" fmla="*/ 6 w 64"/>
              <a:gd name="T47" fmla="*/ 18 h 65"/>
              <a:gd name="T48" fmla="*/ 4 w 64"/>
              <a:gd name="T49" fmla="*/ 17 h 65"/>
              <a:gd name="T50" fmla="*/ 4 w 64"/>
              <a:gd name="T51" fmla="*/ 2 h 65"/>
              <a:gd name="T52" fmla="*/ 2 w 64"/>
              <a:gd name="T53" fmla="*/ 0 h 65"/>
              <a:gd name="T54" fmla="*/ 0 w 64"/>
              <a:gd name="T55" fmla="*/ 2 h 65"/>
              <a:gd name="T56" fmla="*/ 0 w 64"/>
              <a:gd name="T57" fmla="*/ 17 h 65"/>
              <a:gd name="T58" fmla="*/ 0 w 64"/>
              <a:gd name="T59" fmla="*/ 21 h 65"/>
              <a:gd name="T60" fmla="*/ 3 w 64"/>
              <a:gd name="T61" fmla="*/ 25 h 65"/>
              <a:gd name="T62" fmla="*/ 8 w 64"/>
              <a:gd name="T63" fmla="*/ 33 h 65"/>
              <a:gd name="T64" fmla="*/ 8 w 64"/>
              <a:gd name="T65" fmla="*/ 65 h 65"/>
              <a:gd name="T66" fmla="*/ 20 w 64"/>
              <a:gd name="T67" fmla="*/ 65 h 65"/>
              <a:gd name="T68" fmla="*/ 20 w 64"/>
              <a:gd name="T69" fmla="*/ 33 h 65"/>
              <a:gd name="T70" fmla="*/ 25 w 64"/>
              <a:gd name="T71" fmla="*/ 25 h 65"/>
              <a:gd name="T72" fmla="*/ 28 w 64"/>
              <a:gd name="T73" fmla="*/ 21 h 65"/>
              <a:gd name="T74" fmla="*/ 28 w 64"/>
              <a:gd name="T75" fmla="*/ 17 h 65"/>
              <a:gd name="T76" fmla="*/ 28 w 64"/>
              <a:gd name="T77" fmla="*/ 2 h 65"/>
              <a:gd name="T78" fmla="*/ 26 w 64"/>
              <a:gd name="T79" fmla="*/ 0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64" h="65">
                <a:moveTo>
                  <a:pt x="54" y="0"/>
                </a:moveTo>
                <a:cubicBezTo>
                  <a:pt x="49" y="0"/>
                  <a:pt x="44" y="5"/>
                  <a:pt x="44" y="11"/>
                </a:cubicBezTo>
                <a:cubicBezTo>
                  <a:pt x="44" y="41"/>
                  <a:pt x="44" y="41"/>
                  <a:pt x="44" y="41"/>
                </a:cubicBezTo>
                <a:cubicBezTo>
                  <a:pt x="52" y="41"/>
                  <a:pt x="52" y="41"/>
                  <a:pt x="52" y="41"/>
                </a:cubicBezTo>
                <a:cubicBezTo>
                  <a:pt x="52" y="65"/>
                  <a:pt x="52" y="65"/>
                  <a:pt x="52" y="65"/>
                </a:cubicBezTo>
                <a:cubicBezTo>
                  <a:pt x="64" y="65"/>
                  <a:pt x="64" y="65"/>
                  <a:pt x="64" y="65"/>
                </a:cubicBezTo>
                <a:cubicBezTo>
                  <a:pt x="64" y="11"/>
                  <a:pt x="64" y="11"/>
                  <a:pt x="64" y="11"/>
                </a:cubicBezTo>
                <a:cubicBezTo>
                  <a:pt x="64" y="5"/>
                  <a:pt x="60" y="0"/>
                  <a:pt x="54" y="0"/>
                </a:cubicBezTo>
                <a:close/>
                <a:moveTo>
                  <a:pt x="26" y="0"/>
                </a:moveTo>
                <a:cubicBezTo>
                  <a:pt x="25" y="0"/>
                  <a:pt x="24" y="1"/>
                  <a:pt x="24" y="2"/>
                </a:cubicBezTo>
                <a:cubicBezTo>
                  <a:pt x="24" y="17"/>
                  <a:pt x="24" y="17"/>
                  <a:pt x="24" y="17"/>
                </a:cubicBezTo>
                <a:cubicBezTo>
                  <a:pt x="24" y="17"/>
                  <a:pt x="23" y="18"/>
                  <a:pt x="22" y="18"/>
                </a:cubicBezTo>
                <a:cubicBezTo>
                  <a:pt x="21" y="18"/>
                  <a:pt x="20" y="17"/>
                  <a:pt x="20" y="17"/>
                </a:cubicBezTo>
                <a:cubicBezTo>
                  <a:pt x="20" y="2"/>
                  <a:pt x="20" y="2"/>
                  <a:pt x="20" y="2"/>
                </a:cubicBezTo>
                <a:cubicBezTo>
                  <a:pt x="20" y="1"/>
                  <a:pt x="19" y="0"/>
                  <a:pt x="18" y="0"/>
                </a:cubicBezTo>
                <a:cubicBezTo>
                  <a:pt x="17" y="0"/>
                  <a:pt x="16" y="1"/>
                  <a:pt x="16" y="2"/>
                </a:cubicBezTo>
                <a:cubicBezTo>
                  <a:pt x="16" y="17"/>
                  <a:pt x="16" y="17"/>
                  <a:pt x="16" y="17"/>
                </a:cubicBezTo>
                <a:cubicBezTo>
                  <a:pt x="16" y="17"/>
                  <a:pt x="15" y="18"/>
                  <a:pt x="14" y="18"/>
                </a:cubicBezTo>
                <a:cubicBezTo>
                  <a:pt x="13" y="18"/>
                  <a:pt x="12" y="17"/>
                  <a:pt x="12" y="17"/>
                </a:cubicBezTo>
                <a:cubicBezTo>
                  <a:pt x="12" y="2"/>
                  <a:pt x="12" y="2"/>
                  <a:pt x="12" y="2"/>
                </a:cubicBezTo>
                <a:cubicBezTo>
                  <a:pt x="12" y="1"/>
                  <a:pt x="11" y="0"/>
                  <a:pt x="10" y="0"/>
                </a:cubicBezTo>
                <a:cubicBezTo>
                  <a:pt x="9" y="0"/>
                  <a:pt x="8" y="1"/>
                  <a:pt x="8" y="2"/>
                </a:cubicBezTo>
                <a:cubicBezTo>
                  <a:pt x="8" y="17"/>
                  <a:pt x="8" y="17"/>
                  <a:pt x="8" y="17"/>
                </a:cubicBezTo>
                <a:cubicBezTo>
                  <a:pt x="8" y="17"/>
                  <a:pt x="7" y="18"/>
                  <a:pt x="6" y="18"/>
                </a:cubicBezTo>
                <a:cubicBezTo>
                  <a:pt x="5" y="18"/>
                  <a:pt x="4" y="17"/>
                  <a:pt x="4" y="17"/>
                </a:cubicBezTo>
                <a:cubicBezTo>
                  <a:pt x="4" y="2"/>
                  <a:pt x="4" y="2"/>
                  <a:pt x="4" y="2"/>
                </a:cubicBezTo>
                <a:cubicBezTo>
                  <a:pt x="4" y="1"/>
                  <a:pt x="3" y="0"/>
                  <a:pt x="2" y="0"/>
                </a:cubicBezTo>
                <a:cubicBezTo>
                  <a:pt x="0" y="0"/>
                  <a:pt x="0" y="1"/>
                  <a:pt x="0" y="2"/>
                </a:cubicBezTo>
                <a:cubicBezTo>
                  <a:pt x="0" y="17"/>
                  <a:pt x="0" y="17"/>
                  <a:pt x="0" y="17"/>
                </a:cubicBezTo>
                <a:cubicBezTo>
                  <a:pt x="0" y="21"/>
                  <a:pt x="0" y="21"/>
                  <a:pt x="0" y="21"/>
                </a:cubicBezTo>
                <a:cubicBezTo>
                  <a:pt x="0" y="22"/>
                  <a:pt x="1" y="23"/>
                  <a:pt x="3" y="25"/>
                </a:cubicBezTo>
                <a:cubicBezTo>
                  <a:pt x="5" y="26"/>
                  <a:pt x="8" y="28"/>
                  <a:pt x="8" y="33"/>
                </a:cubicBezTo>
                <a:cubicBezTo>
                  <a:pt x="8" y="65"/>
                  <a:pt x="8" y="65"/>
                  <a:pt x="8" y="65"/>
                </a:cubicBezTo>
                <a:cubicBezTo>
                  <a:pt x="20" y="65"/>
                  <a:pt x="20" y="65"/>
                  <a:pt x="20" y="65"/>
                </a:cubicBezTo>
                <a:cubicBezTo>
                  <a:pt x="20" y="33"/>
                  <a:pt x="20" y="33"/>
                  <a:pt x="20" y="33"/>
                </a:cubicBezTo>
                <a:cubicBezTo>
                  <a:pt x="20" y="28"/>
                  <a:pt x="22" y="26"/>
                  <a:pt x="25" y="25"/>
                </a:cubicBezTo>
                <a:cubicBezTo>
                  <a:pt x="26" y="23"/>
                  <a:pt x="28" y="22"/>
                  <a:pt x="28" y="21"/>
                </a:cubicBezTo>
                <a:cubicBezTo>
                  <a:pt x="28" y="17"/>
                  <a:pt x="28" y="17"/>
                  <a:pt x="28" y="17"/>
                </a:cubicBezTo>
                <a:cubicBezTo>
                  <a:pt x="28" y="2"/>
                  <a:pt x="28" y="2"/>
                  <a:pt x="28" y="2"/>
                </a:cubicBezTo>
                <a:cubicBezTo>
                  <a:pt x="28" y="1"/>
                  <a:pt x="27" y="0"/>
                  <a:pt x="26" y="0"/>
                </a:cubicBezTo>
                <a:close/>
              </a:path>
            </a:pathLst>
          </a:custGeom>
          <a:solidFill>
            <a:srgbClr val="35669B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>
              <a:defRPr/>
            </a:pPr>
            <a:endParaRPr lang="id-ID" sz="1000" kern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61" name="Freeform 43"/>
          <p:cNvSpPr>
            <a:spLocks noEditPoints="1"/>
          </p:cNvSpPr>
          <p:nvPr/>
        </p:nvSpPr>
        <p:spPr bwMode="auto">
          <a:xfrm>
            <a:off x="10296648" y="4247139"/>
            <a:ext cx="177380" cy="199370"/>
          </a:xfrm>
          <a:custGeom>
            <a:avLst/>
            <a:gdLst>
              <a:gd name="T0" fmla="*/ 58 w 74"/>
              <a:gd name="T1" fmla="*/ 25 h 83"/>
              <a:gd name="T2" fmla="*/ 63 w 74"/>
              <a:gd name="T3" fmla="*/ 22 h 83"/>
              <a:gd name="T4" fmla="*/ 68 w 74"/>
              <a:gd name="T5" fmla="*/ 12 h 83"/>
              <a:gd name="T6" fmla="*/ 65 w 74"/>
              <a:gd name="T7" fmla="*/ 3 h 83"/>
              <a:gd name="T8" fmla="*/ 58 w 74"/>
              <a:gd name="T9" fmla="*/ 0 h 83"/>
              <a:gd name="T10" fmla="*/ 46 w 74"/>
              <a:gd name="T11" fmla="*/ 6 h 83"/>
              <a:gd name="T12" fmla="*/ 36 w 74"/>
              <a:gd name="T13" fmla="*/ 24 h 83"/>
              <a:gd name="T14" fmla="*/ 27 w 74"/>
              <a:gd name="T15" fmla="*/ 6 h 83"/>
              <a:gd name="T16" fmla="*/ 18 w 74"/>
              <a:gd name="T17" fmla="*/ 2 h 83"/>
              <a:gd name="T18" fmla="*/ 11 w 74"/>
              <a:gd name="T19" fmla="*/ 5 h 83"/>
              <a:gd name="T20" fmla="*/ 12 w 74"/>
              <a:gd name="T21" fmla="*/ 21 h 83"/>
              <a:gd name="T22" fmla="*/ 18 w 74"/>
              <a:gd name="T23" fmla="*/ 25 h 83"/>
              <a:gd name="T24" fmla="*/ 0 w 74"/>
              <a:gd name="T25" fmla="*/ 25 h 83"/>
              <a:gd name="T26" fmla="*/ 0 w 74"/>
              <a:gd name="T27" fmla="*/ 47 h 83"/>
              <a:gd name="T28" fmla="*/ 6 w 74"/>
              <a:gd name="T29" fmla="*/ 47 h 83"/>
              <a:gd name="T30" fmla="*/ 6 w 74"/>
              <a:gd name="T31" fmla="*/ 83 h 83"/>
              <a:gd name="T32" fmla="*/ 69 w 74"/>
              <a:gd name="T33" fmla="*/ 83 h 83"/>
              <a:gd name="T34" fmla="*/ 69 w 74"/>
              <a:gd name="T35" fmla="*/ 47 h 83"/>
              <a:gd name="T36" fmla="*/ 74 w 74"/>
              <a:gd name="T37" fmla="*/ 47 h 83"/>
              <a:gd name="T38" fmla="*/ 74 w 74"/>
              <a:gd name="T39" fmla="*/ 25 h 83"/>
              <a:gd name="T40" fmla="*/ 58 w 74"/>
              <a:gd name="T41" fmla="*/ 25 h 83"/>
              <a:gd name="T42" fmla="*/ 50 w 74"/>
              <a:gd name="T43" fmla="*/ 10 h 83"/>
              <a:gd name="T44" fmla="*/ 58 w 74"/>
              <a:gd name="T45" fmla="*/ 6 h 83"/>
              <a:gd name="T46" fmla="*/ 61 w 74"/>
              <a:gd name="T47" fmla="*/ 7 h 83"/>
              <a:gd name="T48" fmla="*/ 59 w 74"/>
              <a:gd name="T49" fmla="*/ 18 h 83"/>
              <a:gd name="T50" fmla="*/ 46 w 74"/>
              <a:gd name="T51" fmla="*/ 25 h 83"/>
              <a:gd name="T52" fmla="*/ 42 w 74"/>
              <a:gd name="T53" fmla="*/ 25 h 83"/>
              <a:gd name="T54" fmla="*/ 50 w 74"/>
              <a:gd name="T55" fmla="*/ 10 h 83"/>
              <a:gd name="T56" fmla="*/ 14 w 74"/>
              <a:gd name="T57" fmla="*/ 12 h 83"/>
              <a:gd name="T58" fmla="*/ 15 w 74"/>
              <a:gd name="T59" fmla="*/ 9 h 83"/>
              <a:gd name="T60" fmla="*/ 18 w 74"/>
              <a:gd name="T61" fmla="*/ 8 h 83"/>
              <a:gd name="T62" fmla="*/ 18 w 74"/>
              <a:gd name="T63" fmla="*/ 8 h 83"/>
              <a:gd name="T64" fmla="*/ 23 w 74"/>
              <a:gd name="T65" fmla="*/ 10 h 83"/>
              <a:gd name="T66" fmla="*/ 30 w 74"/>
              <a:gd name="T67" fmla="*/ 23 h 83"/>
              <a:gd name="T68" fmla="*/ 30 w 74"/>
              <a:gd name="T69" fmla="*/ 24 h 83"/>
              <a:gd name="T70" fmla="*/ 29 w 74"/>
              <a:gd name="T71" fmla="*/ 24 h 83"/>
              <a:gd name="T72" fmla="*/ 17 w 74"/>
              <a:gd name="T73" fmla="*/ 17 h 83"/>
              <a:gd name="T74" fmla="*/ 14 w 74"/>
              <a:gd name="T75" fmla="*/ 12 h 83"/>
              <a:gd name="T76" fmla="*/ 32 w 74"/>
              <a:gd name="T77" fmla="*/ 78 h 83"/>
              <a:gd name="T78" fmla="*/ 11 w 74"/>
              <a:gd name="T79" fmla="*/ 78 h 83"/>
              <a:gd name="T80" fmla="*/ 11 w 74"/>
              <a:gd name="T81" fmla="*/ 44 h 83"/>
              <a:gd name="T82" fmla="*/ 32 w 74"/>
              <a:gd name="T83" fmla="*/ 44 h 83"/>
              <a:gd name="T84" fmla="*/ 32 w 74"/>
              <a:gd name="T85" fmla="*/ 78 h 83"/>
              <a:gd name="T86" fmla="*/ 32 w 74"/>
              <a:gd name="T87" fmla="*/ 41 h 83"/>
              <a:gd name="T88" fmla="*/ 6 w 74"/>
              <a:gd name="T89" fmla="*/ 41 h 83"/>
              <a:gd name="T90" fmla="*/ 6 w 74"/>
              <a:gd name="T91" fmla="*/ 31 h 83"/>
              <a:gd name="T92" fmla="*/ 32 w 74"/>
              <a:gd name="T93" fmla="*/ 31 h 83"/>
              <a:gd name="T94" fmla="*/ 32 w 74"/>
              <a:gd name="T95" fmla="*/ 41 h 83"/>
              <a:gd name="T96" fmla="*/ 63 w 74"/>
              <a:gd name="T97" fmla="*/ 78 h 83"/>
              <a:gd name="T98" fmla="*/ 42 w 74"/>
              <a:gd name="T99" fmla="*/ 78 h 83"/>
              <a:gd name="T100" fmla="*/ 42 w 74"/>
              <a:gd name="T101" fmla="*/ 44 h 83"/>
              <a:gd name="T102" fmla="*/ 63 w 74"/>
              <a:gd name="T103" fmla="*/ 44 h 83"/>
              <a:gd name="T104" fmla="*/ 63 w 74"/>
              <a:gd name="T105" fmla="*/ 78 h 83"/>
              <a:gd name="T106" fmla="*/ 69 w 74"/>
              <a:gd name="T107" fmla="*/ 41 h 83"/>
              <a:gd name="T108" fmla="*/ 42 w 74"/>
              <a:gd name="T109" fmla="*/ 41 h 83"/>
              <a:gd name="T110" fmla="*/ 42 w 74"/>
              <a:gd name="T111" fmla="*/ 31 h 83"/>
              <a:gd name="T112" fmla="*/ 69 w 74"/>
              <a:gd name="T113" fmla="*/ 31 h 83"/>
              <a:gd name="T114" fmla="*/ 69 w 74"/>
              <a:gd name="T115" fmla="*/ 41 h 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74" h="83">
                <a:moveTo>
                  <a:pt x="58" y="25"/>
                </a:moveTo>
                <a:cubicBezTo>
                  <a:pt x="60" y="24"/>
                  <a:pt x="61" y="23"/>
                  <a:pt x="63" y="22"/>
                </a:cubicBezTo>
                <a:cubicBezTo>
                  <a:pt x="65" y="19"/>
                  <a:pt x="67" y="16"/>
                  <a:pt x="68" y="12"/>
                </a:cubicBezTo>
                <a:cubicBezTo>
                  <a:pt x="69" y="9"/>
                  <a:pt x="68" y="5"/>
                  <a:pt x="65" y="3"/>
                </a:cubicBezTo>
                <a:cubicBezTo>
                  <a:pt x="63" y="1"/>
                  <a:pt x="61" y="0"/>
                  <a:pt x="58" y="0"/>
                </a:cubicBezTo>
                <a:cubicBezTo>
                  <a:pt x="54" y="0"/>
                  <a:pt x="50" y="2"/>
                  <a:pt x="46" y="6"/>
                </a:cubicBezTo>
                <a:cubicBezTo>
                  <a:pt x="41" y="11"/>
                  <a:pt x="38" y="19"/>
                  <a:pt x="36" y="24"/>
                </a:cubicBezTo>
                <a:cubicBezTo>
                  <a:pt x="35" y="19"/>
                  <a:pt x="32" y="11"/>
                  <a:pt x="27" y="6"/>
                </a:cubicBezTo>
                <a:cubicBezTo>
                  <a:pt x="25" y="4"/>
                  <a:pt x="21" y="2"/>
                  <a:pt x="18" y="2"/>
                </a:cubicBezTo>
                <a:cubicBezTo>
                  <a:pt x="15" y="2"/>
                  <a:pt x="13" y="3"/>
                  <a:pt x="11" y="5"/>
                </a:cubicBezTo>
                <a:cubicBezTo>
                  <a:pt x="7" y="9"/>
                  <a:pt x="8" y="16"/>
                  <a:pt x="12" y="21"/>
                </a:cubicBezTo>
                <a:cubicBezTo>
                  <a:pt x="14" y="23"/>
                  <a:pt x="16" y="24"/>
                  <a:pt x="18" y="25"/>
                </a:cubicBezTo>
                <a:cubicBezTo>
                  <a:pt x="0" y="25"/>
                  <a:pt x="0" y="25"/>
                  <a:pt x="0" y="25"/>
                </a:cubicBezTo>
                <a:cubicBezTo>
                  <a:pt x="0" y="47"/>
                  <a:pt x="0" y="47"/>
                  <a:pt x="0" y="47"/>
                </a:cubicBezTo>
                <a:cubicBezTo>
                  <a:pt x="6" y="47"/>
                  <a:pt x="6" y="47"/>
                  <a:pt x="6" y="47"/>
                </a:cubicBezTo>
                <a:cubicBezTo>
                  <a:pt x="6" y="83"/>
                  <a:pt x="6" y="83"/>
                  <a:pt x="6" y="83"/>
                </a:cubicBezTo>
                <a:cubicBezTo>
                  <a:pt x="69" y="83"/>
                  <a:pt x="69" y="83"/>
                  <a:pt x="69" y="83"/>
                </a:cubicBezTo>
                <a:cubicBezTo>
                  <a:pt x="69" y="47"/>
                  <a:pt x="69" y="47"/>
                  <a:pt x="69" y="47"/>
                </a:cubicBezTo>
                <a:cubicBezTo>
                  <a:pt x="74" y="47"/>
                  <a:pt x="74" y="47"/>
                  <a:pt x="74" y="47"/>
                </a:cubicBezTo>
                <a:cubicBezTo>
                  <a:pt x="74" y="25"/>
                  <a:pt x="74" y="25"/>
                  <a:pt x="74" y="25"/>
                </a:cubicBezTo>
                <a:lnTo>
                  <a:pt x="58" y="25"/>
                </a:lnTo>
                <a:close/>
                <a:moveTo>
                  <a:pt x="50" y="10"/>
                </a:moveTo>
                <a:cubicBezTo>
                  <a:pt x="53" y="7"/>
                  <a:pt x="56" y="6"/>
                  <a:pt x="58" y="6"/>
                </a:cubicBezTo>
                <a:cubicBezTo>
                  <a:pt x="59" y="6"/>
                  <a:pt x="60" y="6"/>
                  <a:pt x="61" y="7"/>
                </a:cubicBezTo>
                <a:cubicBezTo>
                  <a:pt x="63" y="9"/>
                  <a:pt x="62" y="14"/>
                  <a:pt x="59" y="18"/>
                </a:cubicBezTo>
                <a:cubicBezTo>
                  <a:pt x="55" y="21"/>
                  <a:pt x="50" y="24"/>
                  <a:pt x="46" y="25"/>
                </a:cubicBezTo>
                <a:cubicBezTo>
                  <a:pt x="42" y="25"/>
                  <a:pt x="42" y="25"/>
                  <a:pt x="42" y="25"/>
                </a:cubicBezTo>
                <a:cubicBezTo>
                  <a:pt x="43" y="21"/>
                  <a:pt x="46" y="14"/>
                  <a:pt x="50" y="10"/>
                </a:cubicBezTo>
                <a:close/>
                <a:moveTo>
                  <a:pt x="14" y="12"/>
                </a:moveTo>
                <a:cubicBezTo>
                  <a:pt x="14" y="12"/>
                  <a:pt x="14" y="10"/>
                  <a:pt x="15" y="9"/>
                </a:cubicBezTo>
                <a:cubicBezTo>
                  <a:pt x="16" y="8"/>
                  <a:pt x="17" y="8"/>
                  <a:pt x="18" y="8"/>
                </a:cubicBezTo>
                <a:cubicBezTo>
                  <a:pt x="18" y="8"/>
                  <a:pt x="18" y="8"/>
                  <a:pt x="18" y="8"/>
                </a:cubicBezTo>
                <a:cubicBezTo>
                  <a:pt x="20" y="8"/>
                  <a:pt x="22" y="9"/>
                  <a:pt x="23" y="10"/>
                </a:cubicBezTo>
                <a:cubicBezTo>
                  <a:pt x="26" y="13"/>
                  <a:pt x="28" y="18"/>
                  <a:pt x="30" y="23"/>
                </a:cubicBezTo>
                <a:cubicBezTo>
                  <a:pt x="30" y="23"/>
                  <a:pt x="30" y="24"/>
                  <a:pt x="30" y="24"/>
                </a:cubicBezTo>
                <a:cubicBezTo>
                  <a:pt x="30" y="24"/>
                  <a:pt x="29" y="24"/>
                  <a:pt x="29" y="24"/>
                </a:cubicBezTo>
                <a:cubicBezTo>
                  <a:pt x="24" y="22"/>
                  <a:pt x="19" y="20"/>
                  <a:pt x="17" y="17"/>
                </a:cubicBezTo>
                <a:cubicBezTo>
                  <a:pt x="15" y="16"/>
                  <a:pt x="14" y="14"/>
                  <a:pt x="14" y="12"/>
                </a:cubicBezTo>
                <a:close/>
                <a:moveTo>
                  <a:pt x="32" y="78"/>
                </a:moveTo>
                <a:cubicBezTo>
                  <a:pt x="11" y="78"/>
                  <a:pt x="11" y="78"/>
                  <a:pt x="11" y="78"/>
                </a:cubicBezTo>
                <a:cubicBezTo>
                  <a:pt x="11" y="44"/>
                  <a:pt x="11" y="44"/>
                  <a:pt x="11" y="44"/>
                </a:cubicBezTo>
                <a:cubicBezTo>
                  <a:pt x="32" y="44"/>
                  <a:pt x="32" y="44"/>
                  <a:pt x="32" y="44"/>
                </a:cubicBezTo>
                <a:lnTo>
                  <a:pt x="32" y="78"/>
                </a:lnTo>
                <a:close/>
                <a:moveTo>
                  <a:pt x="32" y="41"/>
                </a:moveTo>
                <a:cubicBezTo>
                  <a:pt x="6" y="41"/>
                  <a:pt x="6" y="41"/>
                  <a:pt x="6" y="41"/>
                </a:cubicBezTo>
                <a:cubicBezTo>
                  <a:pt x="6" y="31"/>
                  <a:pt x="6" y="31"/>
                  <a:pt x="6" y="31"/>
                </a:cubicBezTo>
                <a:cubicBezTo>
                  <a:pt x="32" y="31"/>
                  <a:pt x="32" y="31"/>
                  <a:pt x="32" y="31"/>
                </a:cubicBezTo>
                <a:lnTo>
                  <a:pt x="32" y="41"/>
                </a:lnTo>
                <a:close/>
                <a:moveTo>
                  <a:pt x="63" y="78"/>
                </a:moveTo>
                <a:cubicBezTo>
                  <a:pt x="42" y="78"/>
                  <a:pt x="42" y="78"/>
                  <a:pt x="42" y="78"/>
                </a:cubicBezTo>
                <a:cubicBezTo>
                  <a:pt x="42" y="44"/>
                  <a:pt x="42" y="44"/>
                  <a:pt x="42" y="44"/>
                </a:cubicBezTo>
                <a:cubicBezTo>
                  <a:pt x="63" y="44"/>
                  <a:pt x="63" y="44"/>
                  <a:pt x="63" y="44"/>
                </a:cubicBezTo>
                <a:lnTo>
                  <a:pt x="63" y="78"/>
                </a:lnTo>
                <a:close/>
                <a:moveTo>
                  <a:pt x="69" y="41"/>
                </a:moveTo>
                <a:cubicBezTo>
                  <a:pt x="42" y="41"/>
                  <a:pt x="42" y="41"/>
                  <a:pt x="42" y="41"/>
                </a:cubicBezTo>
                <a:cubicBezTo>
                  <a:pt x="42" y="31"/>
                  <a:pt x="42" y="31"/>
                  <a:pt x="42" y="31"/>
                </a:cubicBezTo>
                <a:cubicBezTo>
                  <a:pt x="69" y="31"/>
                  <a:pt x="69" y="31"/>
                  <a:pt x="69" y="31"/>
                </a:cubicBezTo>
                <a:lnTo>
                  <a:pt x="69" y="41"/>
                </a:lnTo>
                <a:close/>
              </a:path>
            </a:pathLst>
          </a:custGeom>
          <a:solidFill>
            <a:srgbClr val="35669B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>
              <a:defRPr/>
            </a:pPr>
            <a:endParaRPr lang="id-ID" sz="1000" kern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62" name="Freeform 44"/>
          <p:cNvSpPr>
            <a:spLocks noEditPoints="1"/>
          </p:cNvSpPr>
          <p:nvPr/>
        </p:nvSpPr>
        <p:spPr bwMode="auto">
          <a:xfrm>
            <a:off x="10243874" y="5145767"/>
            <a:ext cx="184710" cy="150993"/>
          </a:xfrm>
          <a:custGeom>
            <a:avLst/>
            <a:gdLst>
              <a:gd name="T0" fmla="*/ 1 w 77"/>
              <a:gd name="T1" fmla="*/ 42 h 63"/>
              <a:gd name="T2" fmla="*/ 8 w 77"/>
              <a:gd name="T3" fmla="*/ 55 h 63"/>
              <a:gd name="T4" fmla="*/ 21 w 77"/>
              <a:gd name="T5" fmla="*/ 61 h 63"/>
              <a:gd name="T6" fmla="*/ 38 w 77"/>
              <a:gd name="T7" fmla="*/ 63 h 63"/>
              <a:gd name="T8" fmla="*/ 56 w 77"/>
              <a:gd name="T9" fmla="*/ 61 h 63"/>
              <a:gd name="T10" fmla="*/ 69 w 77"/>
              <a:gd name="T11" fmla="*/ 55 h 63"/>
              <a:gd name="T12" fmla="*/ 76 w 77"/>
              <a:gd name="T13" fmla="*/ 42 h 63"/>
              <a:gd name="T14" fmla="*/ 71 w 77"/>
              <a:gd name="T15" fmla="*/ 16 h 63"/>
              <a:gd name="T16" fmla="*/ 72 w 77"/>
              <a:gd name="T17" fmla="*/ 11 h 63"/>
              <a:gd name="T18" fmla="*/ 70 w 77"/>
              <a:gd name="T19" fmla="*/ 0 h 63"/>
              <a:gd name="T20" fmla="*/ 67 w 77"/>
              <a:gd name="T21" fmla="*/ 0 h 63"/>
              <a:gd name="T22" fmla="*/ 60 w 77"/>
              <a:gd name="T23" fmla="*/ 3 h 63"/>
              <a:gd name="T24" fmla="*/ 38 w 77"/>
              <a:gd name="T25" fmla="*/ 5 h 63"/>
              <a:gd name="T26" fmla="*/ 17 w 77"/>
              <a:gd name="T27" fmla="*/ 3 h 63"/>
              <a:gd name="T28" fmla="*/ 9 w 77"/>
              <a:gd name="T29" fmla="*/ 0 h 63"/>
              <a:gd name="T30" fmla="*/ 7 w 77"/>
              <a:gd name="T31" fmla="*/ 0 h 63"/>
              <a:gd name="T32" fmla="*/ 5 w 77"/>
              <a:gd name="T33" fmla="*/ 11 h 63"/>
              <a:gd name="T34" fmla="*/ 6 w 77"/>
              <a:gd name="T35" fmla="*/ 16 h 63"/>
              <a:gd name="T36" fmla="*/ 9 w 77"/>
              <a:gd name="T37" fmla="*/ 42 h 63"/>
              <a:gd name="T38" fmla="*/ 18 w 77"/>
              <a:gd name="T39" fmla="*/ 30 h 63"/>
              <a:gd name="T40" fmla="*/ 27 w 77"/>
              <a:gd name="T41" fmla="*/ 29 h 63"/>
              <a:gd name="T42" fmla="*/ 38 w 77"/>
              <a:gd name="T43" fmla="*/ 30 h 63"/>
              <a:gd name="T44" fmla="*/ 49 w 77"/>
              <a:gd name="T45" fmla="*/ 29 h 63"/>
              <a:gd name="T46" fmla="*/ 59 w 77"/>
              <a:gd name="T47" fmla="*/ 30 h 63"/>
              <a:gd name="T48" fmla="*/ 67 w 77"/>
              <a:gd name="T49" fmla="*/ 42 h 63"/>
              <a:gd name="T50" fmla="*/ 64 w 77"/>
              <a:gd name="T51" fmla="*/ 52 h 63"/>
              <a:gd name="T52" fmla="*/ 56 w 77"/>
              <a:gd name="T53" fmla="*/ 57 h 63"/>
              <a:gd name="T54" fmla="*/ 45 w 77"/>
              <a:gd name="T55" fmla="*/ 58 h 63"/>
              <a:gd name="T56" fmla="*/ 31 w 77"/>
              <a:gd name="T57" fmla="*/ 58 h 63"/>
              <a:gd name="T58" fmla="*/ 20 w 77"/>
              <a:gd name="T59" fmla="*/ 57 h 63"/>
              <a:gd name="T60" fmla="*/ 12 w 77"/>
              <a:gd name="T61" fmla="*/ 52 h 63"/>
              <a:gd name="T62" fmla="*/ 9 w 77"/>
              <a:gd name="T63" fmla="*/ 42 h 63"/>
              <a:gd name="T64" fmla="*/ 53 w 77"/>
              <a:gd name="T65" fmla="*/ 48 h 63"/>
              <a:gd name="T66" fmla="*/ 53 w 77"/>
              <a:gd name="T67" fmla="*/ 34 h 63"/>
              <a:gd name="T68" fmla="*/ 19 w 77"/>
              <a:gd name="T69" fmla="*/ 41 h 63"/>
              <a:gd name="T70" fmla="*/ 29 w 77"/>
              <a:gd name="T71" fmla="*/ 41 h 63"/>
              <a:gd name="T72" fmla="*/ 19 w 77"/>
              <a:gd name="T73" fmla="*/ 41 h 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77" h="63">
                <a:moveTo>
                  <a:pt x="0" y="33"/>
                </a:moveTo>
                <a:cubicBezTo>
                  <a:pt x="0" y="36"/>
                  <a:pt x="0" y="39"/>
                  <a:pt x="1" y="42"/>
                </a:cubicBezTo>
                <a:cubicBezTo>
                  <a:pt x="1" y="45"/>
                  <a:pt x="2" y="47"/>
                  <a:pt x="3" y="49"/>
                </a:cubicBezTo>
                <a:cubicBezTo>
                  <a:pt x="5" y="51"/>
                  <a:pt x="6" y="53"/>
                  <a:pt x="8" y="55"/>
                </a:cubicBezTo>
                <a:cubicBezTo>
                  <a:pt x="10" y="56"/>
                  <a:pt x="12" y="58"/>
                  <a:pt x="14" y="59"/>
                </a:cubicBezTo>
                <a:cubicBezTo>
                  <a:pt x="16" y="60"/>
                  <a:pt x="18" y="61"/>
                  <a:pt x="21" y="61"/>
                </a:cubicBezTo>
                <a:cubicBezTo>
                  <a:pt x="23" y="62"/>
                  <a:pt x="26" y="62"/>
                  <a:pt x="29" y="63"/>
                </a:cubicBezTo>
                <a:cubicBezTo>
                  <a:pt x="32" y="63"/>
                  <a:pt x="35" y="63"/>
                  <a:pt x="38" y="63"/>
                </a:cubicBezTo>
                <a:cubicBezTo>
                  <a:pt x="42" y="63"/>
                  <a:pt x="45" y="63"/>
                  <a:pt x="47" y="63"/>
                </a:cubicBezTo>
                <a:cubicBezTo>
                  <a:pt x="50" y="62"/>
                  <a:pt x="53" y="62"/>
                  <a:pt x="56" y="61"/>
                </a:cubicBezTo>
                <a:cubicBezTo>
                  <a:pt x="58" y="61"/>
                  <a:pt x="61" y="60"/>
                  <a:pt x="63" y="59"/>
                </a:cubicBezTo>
                <a:cubicBezTo>
                  <a:pt x="65" y="58"/>
                  <a:pt x="67" y="56"/>
                  <a:pt x="69" y="55"/>
                </a:cubicBezTo>
                <a:cubicBezTo>
                  <a:pt x="71" y="53"/>
                  <a:pt x="72" y="51"/>
                  <a:pt x="73" y="49"/>
                </a:cubicBezTo>
                <a:cubicBezTo>
                  <a:pt x="74" y="47"/>
                  <a:pt x="75" y="45"/>
                  <a:pt x="76" y="42"/>
                </a:cubicBezTo>
                <a:cubicBezTo>
                  <a:pt x="77" y="39"/>
                  <a:pt x="77" y="36"/>
                  <a:pt x="77" y="33"/>
                </a:cubicBezTo>
                <a:cubicBezTo>
                  <a:pt x="77" y="26"/>
                  <a:pt x="75" y="21"/>
                  <a:pt x="71" y="16"/>
                </a:cubicBezTo>
                <a:cubicBezTo>
                  <a:pt x="71" y="16"/>
                  <a:pt x="71" y="15"/>
                  <a:pt x="71" y="14"/>
                </a:cubicBezTo>
                <a:cubicBezTo>
                  <a:pt x="71" y="13"/>
                  <a:pt x="72" y="12"/>
                  <a:pt x="72" y="11"/>
                </a:cubicBezTo>
                <a:cubicBezTo>
                  <a:pt x="72" y="10"/>
                  <a:pt x="72" y="8"/>
                  <a:pt x="72" y="6"/>
                </a:cubicBezTo>
                <a:cubicBezTo>
                  <a:pt x="71" y="4"/>
                  <a:pt x="71" y="2"/>
                  <a:pt x="70" y="0"/>
                </a:cubicBezTo>
                <a:cubicBezTo>
                  <a:pt x="69" y="0"/>
                  <a:pt x="69" y="0"/>
                  <a:pt x="69" y="0"/>
                </a:cubicBezTo>
                <a:cubicBezTo>
                  <a:pt x="69" y="0"/>
                  <a:pt x="68" y="0"/>
                  <a:pt x="67" y="0"/>
                </a:cubicBezTo>
                <a:cubicBezTo>
                  <a:pt x="67" y="0"/>
                  <a:pt x="65" y="1"/>
                  <a:pt x="64" y="1"/>
                </a:cubicBezTo>
                <a:cubicBezTo>
                  <a:pt x="63" y="1"/>
                  <a:pt x="61" y="2"/>
                  <a:pt x="60" y="3"/>
                </a:cubicBezTo>
                <a:cubicBezTo>
                  <a:pt x="58" y="4"/>
                  <a:pt x="56" y="5"/>
                  <a:pt x="53" y="7"/>
                </a:cubicBezTo>
                <a:cubicBezTo>
                  <a:pt x="50" y="6"/>
                  <a:pt x="45" y="5"/>
                  <a:pt x="38" y="5"/>
                </a:cubicBezTo>
                <a:cubicBezTo>
                  <a:pt x="32" y="5"/>
                  <a:pt x="27" y="6"/>
                  <a:pt x="23" y="7"/>
                </a:cubicBezTo>
                <a:cubicBezTo>
                  <a:pt x="21" y="5"/>
                  <a:pt x="19" y="4"/>
                  <a:pt x="17" y="3"/>
                </a:cubicBezTo>
                <a:cubicBezTo>
                  <a:pt x="15" y="2"/>
                  <a:pt x="14" y="1"/>
                  <a:pt x="12" y="1"/>
                </a:cubicBezTo>
                <a:cubicBezTo>
                  <a:pt x="11" y="1"/>
                  <a:pt x="10" y="0"/>
                  <a:pt x="9" y="0"/>
                </a:cubicBezTo>
                <a:cubicBezTo>
                  <a:pt x="8" y="0"/>
                  <a:pt x="8" y="0"/>
                  <a:pt x="7" y="0"/>
                </a:cubicBezTo>
                <a:cubicBezTo>
                  <a:pt x="7" y="0"/>
                  <a:pt x="7" y="0"/>
                  <a:pt x="7" y="0"/>
                </a:cubicBezTo>
                <a:cubicBezTo>
                  <a:pt x="6" y="2"/>
                  <a:pt x="5" y="4"/>
                  <a:pt x="5" y="6"/>
                </a:cubicBezTo>
                <a:cubicBezTo>
                  <a:pt x="5" y="8"/>
                  <a:pt x="5" y="10"/>
                  <a:pt x="5" y="11"/>
                </a:cubicBezTo>
                <a:cubicBezTo>
                  <a:pt x="5" y="12"/>
                  <a:pt x="5" y="13"/>
                  <a:pt x="5" y="14"/>
                </a:cubicBezTo>
                <a:cubicBezTo>
                  <a:pt x="6" y="15"/>
                  <a:pt x="6" y="16"/>
                  <a:pt x="6" y="16"/>
                </a:cubicBezTo>
                <a:cubicBezTo>
                  <a:pt x="2" y="21"/>
                  <a:pt x="0" y="26"/>
                  <a:pt x="0" y="33"/>
                </a:cubicBezTo>
                <a:close/>
                <a:moveTo>
                  <a:pt x="9" y="42"/>
                </a:moveTo>
                <a:cubicBezTo>
                  <a:pt x="9" y="38"/>
                  <a:pt x="11" y="35"/>
                  <a:pt x="14" y="32"/>
                </a:cubicBezTo>
                <a:cubicBezTo>
                  <a:pt x="15" y="31"/>
                  <a:pt x="16" y="30"/>
                  <a:pt x="18" y="30"/>
                </a:cubicBezTo>
                <a:cubicBezTo>
                  <a:pt x="19" y="30"/>
                  <a:pt x="20" y="29"/>
                  <a:pt x="22" y="29"/>
                </a:cubicBezTo>
                <a:cubicBezTo>
                  <a:pt x="24" y="29"/>
                  <a:pt x="25" y="29"/>
                  <a:pt x="27" y="29"/>
                </a:cubicBezTo>
                <a:cubicBezTo>
                  <a:pt x="28" y="29"/>
                  <a:pt x="30" y="29"/>
                  <a:pt x="32" y="30"/>
                </a:cubicBezTo>
                <a:cubicBezTo>
                  <a:pt x="35" y="30"/>
                  <a:pt x="36" y="30"/>
                  <a:pt x="38" y="30"/>
                </a:cubicBezTo>
                <a:cubicBezTo>
                  <a:pt x="40" y="30"/>
                  <a:pt x="42" y="30"/>
                  <a:pt x="44" y="30"/>
                </a:cubicBezTo>
                <a:cubicBezTo>
                  <a:pt x="46" y="29"/>
                  <a:pt x="48" y="29"/>
                  <a:pt x="49" y="29"/>
                </a:cubicBezTo>
                <a:cubicBezTo>
                  <a:pt x="51" y="29"/>
                  <a:pt x="52" y="29"/>
                  <a:pt x="54" y="29"/>
                </a:cubicBezTo>
                <a:cubicBezTo>
                  <a:pt x="56" y="29"/>
                  <a:pt x="57" y="30"/>
                  <a:pt x="59" y="30"/>
                </a:cubicBezTo>
                <a:cubicBezTo>
                  <a:pt x="60" y="30"/>
                  <a:pt x="61" y="31"/>
                  <a:pt x="62" y="32"/>
                </a:cubicBezTo>
                <a:cubicBezTo>
                  <a:pt x="65" y="35"/>
                  <a:pt x="67" y="38"/>
                  <a:pt x="67" y="42"/>
                </a:cubicBezTo>
                <a:cubicBezTo>
                  <a:pt x="67" y="44"/>
                  <a:pt x="67" y="46"/>
                  <a:pt x="66" y="48"/>
                </a:cubicBezTo>
                <a:cubicBezTo>
                  <a:pt x="66" y="49"/>
                  <a:pt x="65" y="51"/>
                  <a:pt x="64" y="52"/>
                </a:cubicBezTo>
                <a:cubicBezTo>
                  <a:pt x="63" y="53"/>
                  <a:pt x="62" y="54"/>
                  <a:pt x="61" y="55"/>
                </a:cubicBezTo>
                <a:cubicBezTo>
                  <a:pt x="59" y="56"/>
                  <a:pt x="58" y="56"/>
                  <a:pt x="56" y="57"/>
                </a:cubicBezTo>
                <a:cubicBezTo>
                  <a:pt x="55" y="57"/>
                  <a:pt x="53" y="57"/>
                  <a:pt x="51" y="58"/>
                </a:cubicBezTo>
                <a:cubicBezTo>
                  <a:pt x="48" y="58"/>
                  <a:pt x="46" y="58"/>
                  <a:pt x="45" y="58"/>
                </a:cubicBezTo>
                <a:cubicBezTo>
                  <a:pt x="43" y="58"/>
                  <a:pt x="41" y="58"/>
                  <a:pt x="38" y="58"/>
                </a:cubicBezTo>
                <a:cubicBezTo>
                  <a:pt x="35" y="58"/>
                  <a:pt x="33" y="58"/>
                  <a:pt x="31" y="58"/>
                </a:cubicBezTo>
                <a:cubicBezTo>
                  <a:pt x="30" y="58"/>
                  <a:pt x="28" y="58"/>
                  <a:pt x="25" y="58"/>
                </a:cubicBezTo>
                <a:cubicBezTo>
                  <a:pt x="23" y="57"/>
                  <a:pt x="21" y="57"/>
                  <a:pt x="20" y="57"/>
                </a:cubicBezTo>
                <a:cubicBezTo>
                  <a:pt x="19" y="56"/>
                  <a:pt x="17" y="56"/>
                  <a:pt x="16" y="55"/>
                </a:cubicBezTo>
                <a:cubicBezTo>
                  <a:pt x="14" y="54"/>
                  <a:pt x="13" y="53"/>
                  <a:pt x="12" y="52"/>
                </a:cubicBezTo>
                <a:cubicBezTo>
                  <a:pt x="11" y="51"/>
                  <a:pt x="11" y="49"/>
                  <a:pt x="10" y="48"/>
                </a:cubicBezTo>
                <a:cubicBezTo>
                  <a:pt x="9" y="46"/>
                  <a:pt x="9" y="44"/>
                  <a:pt x="9" y="42"/>
                </a:cubicBezTo>
                <a:close/>
                <a:moveTo>
                  <a:pt x="48" y="41"/>
                </a:moveTo>
                <a:cubicBezTo>
                  <a:pt x="48" y="45"/>
                  <a:pt x="50" y="48"/>
                  <a:pt x="53" y="48"/>
                </a:cubicBezTo>
                <a:cubicBezTo>
                  <a:pt x="55" y="48"/>
                  <a:pt x="58" y="45"/>
                  <a:pt x="58" y="41"/>
                </a:cubicBezTo>
                <a:cubicBezTo>
                  <a:pt x="58" y="37"/>
                  <a:pt x="55" y="34"/>
                  <a:pt x="53" y="34"/>
                </a:cubicBezTo>
                <a:cubicBezTo>
                  <a:pt x="50" y="34"/>
                  <a:pt x="48" y="37"/>
                  <a:pt x="48" y="41"/>
                </a:cubicBezTo>
                <a:close/>
                <a:moveTo>
                  <a:pt x="19" y="41"/>
                </a:moveTo>
                <a:cubicBezTo>
                  <a:pt x="19" y="45"/>
                  <a:pt x="21" y="48"/>
                  <a:pt x="24" y="48"/>
                </a:cubicBezTo>
                <a:cubicBezTo>
                  <a:pt x="27" y="48"/>
                  <a:pt x="29" y="45"/>
                  <a:pt x="29" y="41"/>
                </a:cubicBezTo>
                <a:cubicBezTo>
                  <a:pt x="29" y="37"/>
                  <a:pt x="27" y="34"/>
                  <a:pt x="24" y="34"/>
                </a:cubicBezTo>
                <a:cubicBezTo>
                  <a:pt x="21" y="34"/>
                  <a:pt x="19" y="37"/>
                  <a:pt x="19" y="41"/>
                </a:cubicBezTo>
                <a:close/>
              </a:path>
            </a:pathLst>
          </a:custGeom>
          <a:solidFill>
            <a:srgbClr val="35669B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>
              <a:defRPr/>
            </a:pPr>
            <a:endParaRPr lang="id-ID" sz="1000" kern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63" name="Freeform 45"/>
          <p:cNvSpPr>
            <a:spLocks noEditPoints="1"/>
          </p:cNvSpPr>
          <p:nvPr/>
        </p:nvSpPr>
        <p:spPr bwMode="auto">
          <a:xfrm>
            <a:off x="10054765" y="3178459"/>
            <a:ext cx="300521" cy="300520"/>
          </a:xfrm>
          <a:custGeom>
            <a:avLst/>
            <a:gdLst>
              <a:gd name="T0" fmla="*/ 0 w 125"/>
              <a:gd name="T1" fmla="*/ 63 h 125"/>
              <a:gd name="T2" fmla="*/ 125 w 125"/>
              <a:gd name="T3" fmla="*/ 63 h 125"/>
              <a:gd name="T4" fmla="*/ 98 w 125"/>
              <a:gd name="T5" fmla="*/ 83 h 125"/>
              <a:gd name="T6" fmla="*/ 117 w 125"/>
              <a:gd name="T7" fmla="*/ 67 h 125"/>
              <a:gd name="T8" fmla="*/ 98 w 125"/>
              <a:gd name="T9" fmla="*/ 83 h 125"/>
              <a:gd name="T10" fmla="*/ 25 w 125"/>
              <a:gd name="T11" fmla="*/ 59 h 125"/>
              <a:gd name="T12" fmla="*/ 13 w 125"/>
              <a:gd name="T13" fmla="*/ 42 h 125"/>
              <a:gd name="T14" fmla="*/ 90 w 125"/>
              <a:gd name="T15" fmla="*/ 42 h 125"/>
              <a:gd name="T16" fmla="*/ 67 w 125"/>
              <a:gd name="T17" fmla="*/ 59 h 125"/>
              <a:gd name="T18" fmla="*/ 90 w 125"/>
              <a:gd name="T19" fmla="*/ 42 h 125"/>
              <a:gd name="T20" fmla="*/ 67 w 125"/>
              <a:gd name="T21" fmla="*/ 9 h 125"/>
              <a:gd name="T22" fmla="*/ 82 w 125"/>
              <a:gd name="T23" fmla="*/ 23 h 125"/>
              <a:gd name="T24" fmla="*/ 67 w 125"/>
              <a:gd name="T25" fmla="*/ 34 h 125"/>
              <a:gd name="T26" fmla="*/ 53 w 125"/>
              <a:gd name="T27" fmla="*/ 12 h 125"/>
              <a:gd name="T28" fmla="*/ 59 w 125"/>
              <a:gd name="T29" fmla="*/ 34 h 125"/>
              <a:gd name="T30" fmla="*/ 43 w 125"/>
              <a:gd name="T31" fmla="*/ 23 h 125"/>
              <a:gd name="T32" fmla="*/ 59 w 125"/>
              <a:gd name="T33" fmla="*/ 59 h 125"/>
              <a:gd name="T34" fmla="*/ 36 w 125"/>
              <a:gd name="T35" fmla="*/ 42 h 125"/>
              <a:gd name="T36" fmla="*/ 13 w 125"/>
              <a:gd name="T37" fmla="*/ 83 h 125"/>
              <a:gd name="T38" fmla="*/ 25 w 125"/>
              <a:gd name="T39" fmla="*/ 67 h 125"/>
              <a:gd name="T40" fmla="*/ 13 w 125"/>
              <a:gd name="T41" fmla="*/ 83 h 125"/>
              <a:gd name="T42" fmla="*/ 59 w 125"/>
              <a:gd name="T43" fmla="*/ 67 h 125"/>
              <a:gd name="T44" fmla="*/ 36 w 125"/>
              <a:gd name="T45" fmla="*/ 83 h 125"/>
              <a:gd name="T46" fmla="*/ 59 w 125"/>
              <a:gd name="T47" fmla="*/ 92 h 125"/>
              <a:gd name="T48" fmla="*/ 53 w 125"/>
              <a:gd name="T49" fmla="*/ 113 h 125"/>
              <a:gd name="T50" fmla="*/ 38 w 125"/>
              <a:gd name="T51" fmla="*/ 92 h 125"/>
              <a:gd name="T52" fmla="*/ 82 w 125"/>
              <a:gd name="T53" fmla="*/ 102 h 125"/>
              <a:gd name="T54" fmla="*/ 67 w 125"/>
              <a:gd name="T55" fmla="*/ 116 h 125"/>
              <a:gd name="T56" fmla="*/ 87 w 125"/>
              <a:gd name="T57" fmla="*/ 92 h 125"/>
              <a:gd name="T58" fmla="*/ 67 w 125"/>
              <a:gd name="T59" fmla="*/ 83 h 125"/>
              <a:gd name="T60" fmla="*/ 92 w 125"/>
              <a:gd name="T61" fmla="*/ 67 h 125"/>
              <a:gd name="T62" fmla="*/ 67 w 125"/>
              <a:gd name="T63" fmla="*/ 83 h 125"/>
              <a:gd name="T64" fmla="*/ 98 w 125"/>
              <a:gd name="T65" fmla="*/ 42 h 125"/>
              <a:gd name="T66" fmla="*/ 117 w 125"/>
              <a:gd name="T67" fmla="*/ 59 h 125"/>
              <a:gd name="T68" fmla="*/ 108 w 125"/>
              <a:gd name="T69" fmla="*/ 34 h 125"/>
              <a:gd name="T70" fmla="*/ 86 w 125"/>
              <a:gd name="T71" fmla="*/ 14 h 125"/>
              <a:gd name="T72" fmla="*/ 108 w 125"/>
              <a:gd name="T73" fmla="*/ 34 h 125"/>
              <a:gd name="T74" fmla="*/ 39 w 125"/>
              <a:gd name="T75" fmla="*/ 14 h 125"/>
              <a:gd name="T76" fmla="*/ 17 w 125"/>
              <a:gd name="T77" fmla="*/ 34 h 125"/>
              <a:gd name="T78" fmla="*/ 17 w 125"/>
              <a:gd name="T79" fmla="*/ 92 h 125"/>
              <a:gd name="T80" fmla="*/ 39 w 125"/>
              <a:gd name="T81" fmla="*/ 111 h 125"/>
              <a:gd name="T82" fmla="*/ 17 w 125"/>
              <a:gd name="T83" fmla="*/ 92 h 125"/>
              <a:gd name="T84" fmla="*/ 86 w 125"/>
              <a:gd name="T85" fmla="*/ 111 h 125"/>
              <a:gd name="T86" fmla="*/ 108 w 125"/>
              <a:gd name="T87" fmla="*/ 92 h 1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125" h="125">
                <a:moveTo>
                  <a:pt x="63" y="0"/>
                </a:moveTo>
                <a:cubicBezTo>
                  <a:pt x="28" y="0"/>
                  <a:pt x="0" y="28"/>
                  <a:pt x="0" y="63"/>
                </a:cubicBezTo>
                <a:cubicBezTo>
                  <a:pt x="0" y="97"/>
                  <a:pt x="28" y="125"/>
                  <a:pt x="63" y="125"/>
                </a:cubicBezTo>
                <a:cubicBezTo>
                  <a:pt x="97" y="125"/>
                  <a:pt x="125" y="97"/>
                  <a:pt x="125" y="63"/>
                </a:cubicBezTo>
                <a:cubicBezTo>
                  <a:pt x="125" y="28"/>
                  <a:pt x="97" y="0"/>
                  <a:pt x="63" y="0"/>
                </a:cubicBezTo>
                <a:close/>
                <a:moveTo>
                  <a:pt x="98" y="83"/>
                </a:moveTo>
                <a:cubicBezTo>
                  <a:pt x="99" y="78"/>
                  <a:pt x="100" y="73"/>
                  <a:pt x="100" y="67"/>
                </a:cubicBezTo>
                <a:cubicBezTo>
                  <a:pt x="117" y="67"/>
                  <a:pt x="117" y="67"/>
                  <a:pt x="117" y="67"/>
                </a:cubicBezTo>
                <a:cubicBezTo>
                  <a:pt x="116" y="73"/>
                  <a:pt x="115" y="78"/>
                  <a:pt x="113" y="83"/>
                </a:cubicBezTo>
                <a:lnTo>
                  <a:pt x="98" y="83"/>
                </a:lnTo>
                <a:close/>
                <a:moveTo>
                  <a:pt x="27" y="42"/>
                </a:moveTo>
                <a:cubicBezTo>
                  <a:pt x="26" y="47"/>
                  <a:pt x="26" y="53"/>
                  <a:pt x="25" y="59"/>
                </a:cubicBezTo>
                <a:cubicBezTo>
                  <a:pt x="9" y="59"/>
                  <a:pt x="9" y="59"/>
                  <a:pt x="9" y="59"/>
                </a:cubicBezTo>
                <a:cubicBezTo>
                  <a:pt x="9" y="53"/>
                  <a:pt x="11" y="47"/>
                  <a:pt x="13" y="42"/>
                </a:cubicBezTo>
                <a:lnTo>
                  <a:pt x="27" y="42"/>
                </a:lnTo>
                <a:close/>
                <a:moveTo>
                  <a:pt x="90" y="42"/>
                </a:moveTo>
                <a:cubicBezTo>
                  <a:pt x="91" y="47"/>
                  <a:pt x="92" y="53"/>
                  <a:pt x="92" y="59"/>
                </a:cubicBezTo>
                <a:cubicBezTo>
                  <a:pt x="67" y="59"/>
                  <a:pt x="67" y="59"/>
                  <a:pt x="67" y="59"/>
                </a:cubicBezTo>
                <a:cubicBezTo>
                  <a:pt x="67" y="42"/>
                  <a:pt x="67" y="42"/>
                  <a:pt x="67" y="42"/>
                </a:cubicBezTo>
                <a:lnTo>
                  <a:pt x="90" y="42"/>
                </a:lnTo>
                <a:close/>
                <a:moveTo>
                  <a:pt x="67" y="34"/>
                </a:moveTo>
                <a:cubicBezTo>
                  <a:pt x="67" y="9"/>
                  <a:pt x="67" y="9"/>
                  <a:pt x="67" y="9"/>
                </a:cubicBezTo>
                <a:cubicBezTo>
                  <a:pt x="69" y="10"/>
                  <a:pt x="71" y="11"/>
                  <a:pt x="73" y="12"/>
                </a:cubicBezTo>
                <a:cubicBezTo>
                  <a:pt x="76" y="14"/>
                  <a:pt x="79" y="18"/>
                  <a:pt x="82" y="23"/>
                </a:cubicBezTo>
                <a:cubicBezTo>
                  <a:pt x="84" y="26"/>
                  <a:pt x="86" y="30"/>
                  <a:pt x="87" y="34"/>
                </a:cubicBezTo>
                <a:cubicBezTo>
                  <a:pt x="67" y="34"/>
                  <a:pt x="67" y="34"/>
                  <a:pt x="67" y="34"/>
                </a:cubicBezTo>
                <a:close/>
                <a:moveTo>
                  <a:pt x="43" y="23"/>
                </a:moveTo>
                <a:cubicBezTo>
                  <a:pt x="46" y="18"/>
                  <a:pt x="50" y="14"/>
                  <a:pt x="53" y="12"/>
                </a:cubicBezTo>
                <a:cubicBezTo>
                  <a:pt x="55" y="11"/>
                  <a:pt x="57" y="10"/>
                  <a:pt x="59" y="9"/>
                </a:cubicBezTo>
                <a:cubicBezTo>
                  <a:pt x="59" y="34"/>
                  <a:pt x="59" y="34"/>
                  <a:pt x="59" y="34"/>
                </a:cubicBezTo>
                <a:cubicBezTo>
                  <a:pt x="38" y="34"/>
                  <a:pt x="38" y="34"/>
                  <a:pt x="38" y="34"/>
                </a:cubicBezTo>
                <a:cubicBezTo>
                  <a:pt x="40" y="30"/>
                  <a:pt x="41" y="26"/>
                  <a:pt x="43" y="23"/>
                </a:cubicBezTo>
                <a:close/>
                <a:moveTo>
                  <a:pt x="59" y="42"/>
                </a:moveTo>
                <a:cubicBezTo>
                  <a:pt x="59" y="59"/>
                  <a:pt x="59" y="59"/>
                  <a:pt x="59" y="59"/>
                </a:cubicBezTo>
                <a:cubicBezTo>
                  <a:pt x="34" y="59"/>
                  <a:pt x="34" y="59"/>
                  <a:pt x="34" y="59"/>
                </a:cubicBezTo>
                <a:cubicBezTo>
                  <a:pt x="34" y="53"/>
                  <a:pt x="35" y="47"/>
                  <a:pt x="36" y="42"/>
                </a:cubicBezTo>
                <a:lnTo>
                  <a:pt x="59" y="42"/>
                </a:lnTo>
                <a:close/>
                <a:moveTo>
                  <a:pt x="13" y="83"/>
                </a:moveTo>
                <a:cubicBezTo>
                  <a:pt x="11" y="78"/>
                  <a:pt x="9" y="73"/>
                  <a:pt x="9" y="67"/>
                </a:cubicBezTo>
                <a:cubicBezTo>
                  <a:pt x="25" y="67"/>
                  <a:pt x="25" y="67"/>
                  <a:pt x="25" y="67"/>
                </a:cubicBezTo>
                <a:cubicBezTo>
                  <a:pt x="26" y="73"/>
                  <a:pt x="26" y="78"/>
                  <a:pt x="27" y="83"/>
                </a:cubicBezTo>
                <a:lnTo>
                  <a:pt x="13" y="83"/>
                </a:lnTo>
                <a:close/>
                <a:moveTo>
                  <a:pt x="34" y="67"/>
                </a:moveTo>
                <a:cubicBezTo>
                  <a:pt x="59" y="67"/>
                  <a:pt x="59" y="67"/>
                  <a:pt x="59" y="67"/>
                </a:cubicBezTo>
                <a:cubicBezTo>
                  <a:pt x="59" y="83"/>
                  <a:pt x="59" y="83"/>
                  <a:pt x="59" y="83"/>
                </a:cubicBezTo>
                <a:cubicBezTo>
                  <a:pt x="36" y="83"/>
                  <a:pt x="36" y="83"/>
                  <a:pt x="36" y="83"/>
                </a:cubicBezTo>
                <a:cubicBezTo>
                  <a:pt x="35" y="78"/>
                  <a:pt x="34" y="73"/>
                  <a:pt x="34" y="67"/>
                </a:cubicBezTo>
                <a:close/>
                <a:moveTo>
                  <a:pt x="59" y="92"/>
                </a:moveTo>
                <a:cubicBezTo>
                  <a:pt x="59" y="116"/>
                  <a:pt x="59" y="116"/>
                  <a:pt x="59" y="116"/>
                </a:cubicBezTo>
                <a:cubicBezTo>
                  <a:pt x="57" y="116"/>
                  <a:pt x="55" y="115"/>
                  <a:pt x="53" y="113"/>
                </a:cubicBezTo>
                <a:cubicBezTo>
                  <a:pt x="50" y="111"/>
                  <a:pt x="46" y="107"/>
                  <a:pt x="43" y="102"/>
                </a:cubicBezTo>
                <a:cubicBezTo>
                  <a:pt x="41" y="99"/>
                  <a:pt x="40" y="96"/>
                  <a:pt x="38" y="92"/>
                </a:cubicBezTo>
                <a:cubicBezTo>
                  <a:pt x="59" y="92"/>
                  <a:pt x="59" y="92"/>
                  <a:pt x="59" y="92"/>
                </a:cubicBezTo>
                <a:close/>
                <a:moveTo>
                  <a:pt x="82" y="102"/>
                </a:moveTo>
                <a:cubicBezTo>
                  <a:pt x="79" y="107"/>
                  <a:pt x="76" y="111"/>
                  <a:pt x="73" y="113"/>
                </a:cubicBezTo>
                <a:cubicBezTo>
                  <a:pt x="71" y="115"/>
                  <a:pt x="69" y="116"/>
                  <a:pt x="67" y="116"/>
                </a:cubicBezTo>
                <a:cubicBezTo>
                  <a:pt x="67" y="92"/>
                  <a:pt x="67" y="92"/>
                  <a:pt x="67" y="92"/>
                </a:cubicBezTo>
                <a:cubicBezTo>
                  <a:pt x="87" y="92"/>
                  <a:pt x="87" y="92"/>
                  <a:pt x="87" y="92"/>
                </a:cubicBezTo>
                <a:cubicBezTo>
                  <a:pt x="86" y="96"/>
                  <a:pt x="84" y="99"/>
                  <a:pt x="82" y="102"/>
                </a:cubicBezTo>
                <a:close/>
                <a:moveTo>
                  <a:pt x="67" y="83"/>
                </a:moveTo>
                <a:cubicBezTo>
                  <a:pt x="67" y="67"/>
                  <a:pt x="67" y="67"/>
                  <a:pt x="67" y="67"/>
                </a:cubicBezTo>
                <a:cubicBezTo>
                  <a:pt x="92" y="67"/>
                  <a:pt x="92" y="67"/>
                  <a:pt x="92" y="67"/>
                </a:cubicBezTo>
                <a:cubicBezTo>
                  <a:pt x="92" y="73"/>
                  <a:pt x="91" y="78"/>
                  <a:pt x="90" y="83"/>
                </a:cubicBezTo>
                <a:lnTo>
                  <a:pt x="67" y="83"/>
                </a:lnTo>
                <a:close/>
                <a:moveTo>
                  <a:pt x="100" y="59"/>
                </a:moveTo>
                <a:cubicBezTo>
                  <a:pt x="100" y="53"/>
                  <a:pt x="99" y="47"/>
                  <a:pt x="98" y="42"/>
                </a:cubicBezTo>
                <a:cubicBezTo>
                  <a:pt x="113" y="42"/>
                  <a:pt x="113" y="42"/>
                  <a:pt x="113" y="42"/>
                </a:cubicBezTo>
                <a:cubicBezTo>
                  <a:pt x="115" y="47"/>
                  <a:pt x="116" y="53"/>
                  <a:pt x="117" y="59"/>
                </a:cubicBezTo>
                <a:lnTo>
                  <a:pt x="100" y="59"/>
                </a:lnTo>
                <a:close/>
                <a:moveTo>
                  <a:pt x="108" y="34"/>
                </a:moveTo>
                <a:cubicBezTo>
                  <a:pt x="96" y="34"/>
                  <a:pt x="96" y="34"/>
                  <a:pt x="96" y="34"/>
                </a:cubicBezTo>
                <a:cubicBezTo>
                  <a:pt x="93" y="26"/>
                  <a:pt x="90" y="19"/>
                  <a:pt x="86" y="14"/>
                </a:cubicBezTo>
                <a:cubicBezTo>
                  <a:pt x="92" y="17"/>
                  <a:pt x="97" y="20"/>
                  <a:pt x="101" y="24"/>
                </a:cubicBezTo>
                <a:cubicBezTo>
                  <a:pt x="104" y="27"/>
                  <a:pt x="106" y="30"/>
                  <a:pt x="108" y="34"/>
                </a:cubicBezTo>
                <a:close/>
                <a:moveTo>
                  <a:pt x="25" y="24"/>
                </a:moveTo>
                <a:cubicBezTo>
                  <a:pt x="29" y="20"/>
                  <a:pt x="34" y="17"/>
                  <a:pt x="39" y="14"/>
                </a:cubicBezTo>
                <a:cubicBezTo>
                  <a:pt x="35" y="19"/>
                  <a:pt x="32" y="26"/>
                  <a:pt x="30" y="34"/>
                </a:cubicBezTo>
                <a:cubicBezTo>
                  <a:pt x="17" y="34"/>
                  <a:pt x="17" y="34"/>
                  <a:pt x="17" y="34"/>
                </a:cubicBezTo>
                <a:cubicBezTo>
                  <a:pt x="19" y="30"/>
                  <a:pt x="22" y="27"/>
                  <a:pt x="25" y="24"/>
                </a:cubicBezTo>
                <a:close/>
                <a:moveTo>
                  <a:pt x="17" y="92"/>
                </a:moveTo>
                <a:cubicBezTo>
                  <a:pt x="30" y="92"/>
                  <a:pt x="30" y="92"/>
                  <a:pt x="30" y="92"/>
                </a:cubicBezTo>
                <a:cubicBezTo>
                  <a:pt x="32" y="99"/>
                  <a:pt x="35" y="106"/>
                  <a:pt x="39" y="111"/>
                </a:cubicBezTo>
                <a:cubicBezTo>
                  <a:pt x="34" y="109"/>
                  <a:pt x="29" y="105"/>
                  <a:pt x="25" y="101"/>
                </a:cubicBezTo>
                <a:cubicBezTo>
                  <a:pt x="22" y="98"/>
                  <a:pt x="19" y="95"/>
                  <a:pt x="17" y="92"/>
                </a:cubicBezTo>
                <a:close/>
                <a:moveTo>
                  <a:pt x="101" y="101"/>
                </a:moveTo>
                <a:cubicBezTo>
                  <a:pt x="97" y="105"/>
                  <a:pt x="92" y="109"/>
                  <a:pt x="86" y="111"/>
                </a:cubicBezTo>
                <a:cubicBezTo>
                  <a:pt x="90" y="106"/>
                  <a:pt x="93" y="99"/>
                  <a:pt x="96" y="92"/>
                </a:cubicBezTo>
                <a:cubicBezTo>
                  <a:pt x="108" y="92"/>
                  <a:pt x="108" y="92"/>
                  <a:pt x="108" y="92"/>
                </a:cubicBezTo>
                <a:cubicBezTo>
                  <a:pt x="106" y="95"/>
                  <a:pt x="104" y="98"/>
                  <a:pt x="101" y="101"/>
                </a:cubicBezTo>
                <a:close/>
              </a:path>
            </a:pathLst>
          </a:custGeom>
          <a:solidFill>
            <a:srgbClr val="35669B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>
              <a:defRPr/>
            </a:pPr>
            <a:endParaRPr lang="id-ID" sz="1000" kern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64" name="Freeform 46"/>
          <p:cNvSpPr>
            <a:spLocks noEditPoints="1"/>
          </p:cNvSpPr>
          <p:nvPr/>
        </p:nvSpPr>
        <p:spPr bwMode="auto">
          <a:xfrm>
            <a:off x="9997593" y="3021602"/>
            <a:ext cx="142197" cy="140732"/>
          </a:xfrm>
          <a:custGeom>
            <a:avLst/>
            <a:gdLst>
              <a:gd name="T0" fmla="*/ 49 w 59"/>
              <a:gd name="T1" fmla="*/ 0 h 59"/>
              <a:gd name="T2" fmla="*/ 9 w 59"/>
              <a:gd name="T3" fmla="*/ 0 h 59"/>
              <a:gd name="T4" fmla="*/ 0 w 59"/>
              <a:gd name="T5" fmla="*/ 10 h 59"/>
              <a:gd name="T6" fmla="*/ 0 w 59"/>
              <a:gd name="T7" fmla="*/ 49 h 59"/>
              <a:gd name="T8" fmla="*/ 9 w 59"/>
              <a:gd name="T9" fmla="*/ 59 h 59"/>
              <a:gd name="T10" fmla="*/ 49 w 59"/>
              <a:gd name="T11" fmla="*/ 59 h 59"/>
              <a:gd name="T12" fmla="*/ 59 w 59"/>
              <a:gd name="T13" fmla="*/ 49 h 59"/>
              <a:gd name="T14" fmla="*/ 59 w 59"/>
              <a:gd name="T15" fmla="*/ 10 h 59"/>
              <a:gd name="T16" fmla="*/ 49 w 59"/>
              <a:gd name="T17" fmla="*/ 0 h 59"/>
              <a:gd name="T18" fmla="*/ 40 w 59"/>
              <a:gd name="T19" fmla="*/ 2 h 59"/>
              <a:gd name="T20" fmla="*/ 40 w 59"/>
              <a:gd name="T21" fmla="*/ 11 h 59"/>
              <a:gd name="T22" fmla="*/ 31 w 59"/>
              <a:gd name="T23" fmla="*/ 11 h 59"/>
              <a:gd name="T24" fmla="*/ 31 w 59"/>
              <a:gd name="T25" fmla="*/ 2 h 59"/>
              <a:gd name="T26" fmla="*/ 40 w 59"/>
              <a:gd name="T27" fmla="*/ 2 h 59"/>
              <a:gd name="T28" fmla="*/ 27 w 59"/>
              <a:gd name="T29" fmla="*/ 2 h 59"/>
              <a:gd name="T30" fmla="*/ 27 w 59"/>
              <a:gd name="T31" fmla="*/ 11 h 59"/>
              <a:gd name="T32" fmla="*/ 18 w 59"/>
              <a:gd name="T33" fmla="*/ 11 h 59"/>
              <a:gd name="T34" fmla="*/ 18 w 59"/>
              <a:gd name="T35" fmla="*/ 2 h 59"/>
              <a:gd name="T36" fmla="*/ 27 w 59"/>
              <a:gd name="T37" fmla="*/ 2 h 59"/>
              <a:gd name="T38" fmla="*/ 1 w 59"/>
              <a:gd name="T39" fmla="*/ 11 h 59"/>
              <a:gd name="T40" fmla="*/ 1 w 59"/>
              <a:gd name="T41" fmla="*/ 10 h 59"/>
              <a:gd name="T42" fmla="*/ 9 w 59"/>
              <a:gd name="T43" fmla="*/ 2 h 59"/>
              <a:gd name="T44" fmla="*/ 14 w 59"/>
              <a:gd name="T45" fmla="*/ 2 h 59"/>
              <a:gd name="T46" fmla="*/ 14 w 59"/>
              <a:gd name="T47" fmla="*/ 11 h 59"/>
              <a:gd name="T48" fmla="*/ 1 w 59"/>
              <a:gd name="T49" fmla="*/ 11 h 59"/>
              <a:gd name="T50" fmla="*/ 44 w 59"/>
              <a:gd name="T51" fmla="*/ 37 h 59"/>
              <a:gd name="T52" fmla="*/ 33 w 59"/>
              <a:gd name="T53" fmla="*/ 37 h 59"/>
              <a:gd name="T54" fmla="*/ 33 w 59"/>
              <a:gd name="T55" fmla="*/ 48 h 59"/>
              <a:gd name="T56" fmla="*/ 25 w 59"/>
              <a:gd name="T57" fmla="*/ 48 h 59"/>
              <a:gd name="T58" fmla="*/ 25 w 59"/>
              <a:gd name="T59" fmla="*/ 37 h 59"/>
              <a:gd name="T60" fmla="*/ 14 w 59"/>
              <a:gd name="T61" fmla="*/ 37 h 59"/>
              <a:gd name="T62" fmla="*/ 14 w 59"/>
              <a:gd name="T63" fmla="*/ 30 h 59"/>
              <a:gd name="T64" fmla="*/ 25 w 59"/>
              <a:gd name="T65" fmla="*/ 30 h 59"/>
              <a:gd name="T66" fmla="*/ 25 w 59"/>
              <a:gd name="T67" fmla="*/ 18 h 59"/>
              <a:gd name="T68" fmla="*/ 33 w 59"/>
              <a:gd name="T69" fmla="*/ 18 h 59"/>
              <a:gd name="T70" fmla="*/ 33 w 59"/>
              <a:gd name="T71" fmla="*/ 30 h 59"/>
              <a:gd name="T72" fmla="*/ 44 w 59"/>
              <a:gd name="T73" fmla="*/ 30 h 59"/>
              <a:gd name="T74" fmla="*/ 44 w 59"/>
              <a:gd name="T75" fmla="*/ 37 h 59"/>
              <a:gd name="T76" fmla="*/ 57 w 59"/>
              <a:gd name="T77" fmla="*/ 11 h 59"/>
              <a:gd name="T78" fmla="*/ 44 w 59"/>
              <a:gd name="T79" fmla="*/ 11 h 59"/>
              <a:gd name="T80" fmla="*/ 44 w 59"/>
              <a:gd name="T81" fmla="*/ 2 h 59"/>
              <a:gd name="T82" fmla="*/ 49 w 59"/>
              <a:gd name="T83" fmla="*/ 2 h 59"/>
              <a:gd name="T84" fmla="*/ 57 w 59"/>
              <a:gd name="T85" fmla="*/ 10 h 59"/>
              <a:gd name="T86" fmla="*/ 57 w 59"/>
              <a:gd name="T87" fmla="*/ 11 h 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59" h="59">
                <a:moveTo>
                  <a:pt x="49" y="0"/>
                </a:moveTo>
                <a:cubicBezTo>
                  <a:pt x="9" y="0"/>
                  <a:pt x="9" y="0"/>
                  <a:pt x="9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49"/>
                  <a:pt x="0" y="49"/>
                  <a:pt x="0" y="49"/>
                </a:cubicBezTo>
                <a:cubicBezTo>
                  <a:pt x="0" y="55"/>
                  <a:pt x="4" y="59"/>
                  <a:pt x="9" y="59"/>
                </a:cubicBezTo>
                <a:cubicBezTo>
                  <a:pt x="49" y="59"/>
                  <a:pt x="49" y="59"/>
                  <a:pt x="49" y="59"/>
                </a:cubicBezTo>
                <a:cubicBezTo>
                  <a:pt x="54" y="59"/>
                  <a:pt x="59" y="55"/>
                  <a:pt x="59" y="49"/>
                </a:cubicBezTo>
                <a:cubicBezTo>
                  <a:pt x="59" y="10"/>
                  <a:pt x="59" y="10"/>
                  <a:pt x="59" y="10"/>
                </a:cubicBezTo>
                <a:cubicBezTo>
                  <a:pt x="59" y="4"/>
                  <a:pt x="54" y="0"/>
                  <a:pt x="49" y="0"/>
                </a:cubicBezTo>
                <a:close/>
                <a:moveTo>
                  <a:pt x="40" y="2"/>
                </a:moveTo>
                <a:cubicBezTo>
                  <a:pt x="40" y="11"/>
                  <a:pt x="40" y="11"/>
                  <a:pt x="40" y="11"/>
                </a:cubicBezTo>
                <a:cubicBezTo>
                  <a:pt x="31" y="11"/>
                  <a:pt x="31" y="11"/>
                  <a:pt x="31" y="11"/>
                </a:cubicBezTo>
                <a:cubicBezTo>
                  <a:pt x="31" y="2"/>
                  <a:pt x="31" y="2"/>
                  <a:pt x="31" y="2"/>
                </a:cubicBezTo>
                <a:lnTo>
                  <a:pt x="40" y="2"/>
                </a:lnTo>
                <a:close/>
                <a:moveTo>
                  <a:pt x="27" y="2"/>
                </a:moveTo>
                <a:cubicBezTo>
                  <a:pt x="27" y="11"/>
                  <a:pt x="27" y="11"/>
                  <a:pt x="27" y="11"/>
                </a:cubicBezTo>
                <a:cubicBezTo>
                  <a:pt x="18" y="11"/>
                  <a:pt x="18" y="11"/>
                  <a:pt x="18" y="11"/>
                </a:cubicBezTo>
                <a:cubicBezTo>
                  <a:pt x="18" y="2"/>
                  <a:pt x="18" y="2"/>
                  <a:pt x="18" y="2"/>
                </a:cubicBezTo>
                <a:lnTo>
                  <a:pt x="27" y="2"/>
                </a:lnTo>
                <a:close/>
                <a:moveTo>
                  <a:pt x="1" y="11"/>
                </a:moveTo>
                <a:cubicBezTo>
                  <a:pt x="1" y="10"/>
                  <a:pt x="1" y="10"/>
                  <a:pt x="1" y="10"/>
                </a:cubicBezTo>
                <a:cubicBezTo>
                  <a:pt x="1" y="5"/>
                  <a:pt x="5" y="2"/>
                  <a:pt x="9" y="2"/>
                </a:cubicBezTo>
                <a:cubicBezTo>
                  <a:pt x="14" y="2"/>
                  <a:pt x="14" y="2"/>
                  <a:pt x="14" y="2"/>
                </a:cubicBezTo>
                <a:cubicBezTo>
                  <a:pt x="14" y="11"/>
                  <a:pt x="14" y="11"/>
                  <a:pt x="14" y="11"/>
                </a:cubicBezTo>
                <a:lnTo>
                  <a:pt x="1" y="11"/>
                </a:lnTo>
                <a:close/>
                <a:moveTo>
                  <a:pt x="44" y="37"/>
                </a:moveTo>
                <a:cubicBezTo>
                  <a:pt x="33" y="37"/>
                  <a:pt x="33" y="37"/>
                  <a:pt x="33" y="37"/>
                </a:cubicBezTo>
                <a:cubicBezTo>
                  <a:pt x="33" y="48"/>
                  <a:pt x="33" y="48"/>
                  <a:pt x="33" y="48"/>
                </a:cubicBezTo>
                <a:cubicBezTo>
                  <a:pt x="25" y="48"/>
                  <a:pt x="25" y="48"/>
                  <a:pt x="25" y="48"/>
                </a:cubicBezTo>
                <a:cubicBezTo>
                  <a:pt x="25" y="37"/>
                  <a:pt x="25" y="37"/>
                  <a:pt x="25" y="37"/>
                </a:cubicBezTo>
                <a:cubicBezTo>
                  <a:pt x="14" y="37"/>
                  <a:pt x="14" y="37"/>
                  <a:pt x="14" y="37"/>
                </a:cubicBezTo>
                <a:cubicBezTo>
                  <a:pt x="14" y="30"/>
                  <a:pt x="14" y="30"/>
                  <a:pt x="14" y="30"/>
                </a:cubicBezTo>
                <a:cubicBezTo>
                  <a:pt x="25" y="30"/>
                  <a:pt x="25" y="30"/>
                  <a:pt x="25" y="30"/>
                </a:cubicBezTo>
                <a:cubicBezTo>
                  <a:pt x="25" y="18"/>
                  <a:pt x="25" y="18"/>
                  <a:pt x="25" y="18"/>
                </a:cubicBezTo>
                <a:cubicBezTo>
                  <a:pt x="33" y="18"/>
                  <a:pt x="33" y="18"/>
                  <a:pt x="33" y="18"/>
                </a:cubicBezTo>
                <a:cubicBezTo>
                  <a:pt x="33" y="30"/>
                  <a:pt x="33" y="30"/>
                  <a:pt x="33" y="30"/>
                </a:cubicBezTo>
                <a:cubicBezTo>
                  <a:pt x="44" y="30"/>
                  <a:pt x="44" y="30"/>
                  <a:pt x="44" y="30"/>
                </a:cubicBezTo>
                <a:lnTo>
                  <a:pt x="44" y="37"/>
                </a:lnTo>
                <a:close/>
                <a:moveTo>
                  <a:pt x="57" y="11"/>
                </a:moveTo>
                <a:cubicBezTo>
                  <a:pt x="44" y="11"/>
                  <a:pt x="44" y="11"/>
                  <a:pt x="44" y="11"/>
                </a:cubicBezTo>
                <a:cubicBezTo>
                  <a:pt x="44" y="2"/>
                  <a:pt x="44" y="2"/>
                  <a:pt x="44" y="2"/>
                </a:cubicBezTo>
                <a:cubicBezTo>
                  <a:pt x="49" y="2"/>
                  <a:pt x="49" y="2"/>
                  <a:pt x="49" y="2"/>
                </a:cubicBezTo>
                <a:cubicBezTo>
                  <a:pt x="53" y="2"/>
                  <a:pt x="57" y="5"/>
                  <a:pt x="57" y="10"/>
                </a:cubicBezTo>
                <a:lnTo>
                  <a:pt x="57" y="11"/>
                </a:lnTo>
                <a:close/>
              </a:path>
            </a:pathLst>
          </a:custGeom>
          <a:solidFill>
            <a:srgbClr val="35669B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>
              <a:defRPr/>
            </a:pPr>
            <a:endParaRPr lang="id-ID" sz="1000" kern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65" name="Freeform 47"/>
          <p:cNvSpPr>
            <a:spLocks noEditPoints="1"/>
          </p:cNvSpPr>
          <p:nvPr/>
        </p:nvSpPr>
        <p:spPr bwMode="auto">
          <a:xfrm>
            <a:off x="10158848" y="3052387"/>
            <a:ext cx="131936" cy="102617"/>
          </a:xfrm>
          <a:custGeom>
            <a:avLst/>
            <a:gdLst>
              <a:gd name="T0" fmla="*/ 34 w 90"/>
              <a:gd name="T1" fmla="*/ 70 h 70"/>
              <a:gd name="T2" fmla="*/ 0 w 90"/>
              <a:gd name="T3" fmla="*/ 36 h 70"/>
              <a:gd name="T4" fmla="*/ 18 w 90"/>
              <a:gd name="T5" fmla="*/ 19 h 70"/>
              <a:gd name="T6" fmla="*/ 34 w 90"/>
              <a:gd name="T7" fmla="*/ 36 h 70"/>
              <a:gd name="T8" fmla="*/ 72 w 90"/>
              <a:gd name="T9" fmla="*/ 0 h 70"/>
              <a:gd name="T10" fmla="*/ 90 w 90"/>
              <a:gd name="T11" fmla="*/ 16 h 70"/>
              <a:gd name="T12" fmla="*/ 34 w 90"/>
              <a:gd name="T13" fmla="*/ 70 h 70"/>
              <a:gd name="T14" fmla="*/ 9 w 90"/>
              <a:gd name="T15" fmla="*/ 36 h 70"/>
              <a:gd name="T16" fmla="*/ 34 w 90"/>
              <a:gd name="T17" fmla="*/ 60 h 70"/>
              <a:gd name="T18" fmla="*/ 80 w 90"/>
              <a:gd name="T19" fmla="*/ 16 h 70"/>
              <a:gd name="T20" fmla="*/ 72 w 90"/>
              <a:gd name="T21" fmla="*/ 8 h 70"/>
              <a:gd name="T22" fmla="*/ 34 w 90"/>
              <a:gd name="T23" fmla="*/ 46 h 70"/>
              <a:gd name="T24" fmla="*/ 18 w 90"/>
              <a:gd name="T25" fmla="*/ 28 h 70"/>
              <a:gd name="T26" fmla="*/ 9 w 90"/>
              <a:gd name="T27" fmla="*/ 36 h 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90" h="70">
                <a:moveTo>
                  <a:pt x="34" y="70"/>
                </a:moveTo>
                <a:lnTo>
                  <a:pt x="0" y="36"/>
                </a:lnTo>
                <a:lnTo>
                  <a:pt x="18" y="19"/>
                </a:lnTo>
                <a:lnTo>
                  <a:pt x="34" y="36"/>
                </a:lnTo>
                <a:lnTo>
                  <a:pt x="72" y="0"/>
                </a:lnTo>
                <a:lnTo>
                  <a:pt x="90" y="16"/>
                </a:lnTo>
                <a:lnTo>
                  <a:pt x="34" y="70"/>
                </a:lnTo>
                <a:close/>
                <a:moveTo>
                  <a:pt x="9" y="36"/>
                </a:moveTo>
                <a:lnTo>
                  <a:pt x="34" y="60"/>
                </a:lnTo>
                <a:lnTo>
                  <a:pt x="80" y="16"/>
                </a:lnTo>
                <a:lnTo>
                  <a:pt x="72" y="8"/>
                </a:lnTo>
                <a:lnTo>
                  <a:pt x="34" y="46"/>
                </a:lnTo>
                <a:lnTo>
                  <a:pt x="18" y="28"/>
                </a:lnTo>
                <a:lnTo>
                  <a:pt x="9" y="36"/>
                </a:lnTo>
                <a:close/>
              </a:path>
            </a:pathLst>
          </a:custGeom>
          <a:solidFill>
            <a:srgbClr val="35669B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>
              <a:defRPr/>
            </a:pPr>
            <a:endParaRPr lang="id-ID" sz="1000" kern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66" name="Freeform 93"/>
          <p:cNvSpPr>
            <a:spLocks noEditPoints="1"/>
          </p:cNvSpPr>
          <p:nvPr/>
        </p:nvSpPr>
        <p:spPr bwMode="auto">
          <a:xfrm>
            <a:off x="10155917" y="5304091"/>
            <a:ext cx="189108" cy="193505"/>
          </a:xfrm>
          <a:custGeom>
            <a:avLst/>
            <a:gdLst>
              <a:gd name="T0" fmla="*/ 69 w 79"/>
              <a:gd name="T1" fmla="*/ 22 h 81"/>
              <a:gd name="T2" fmla="*/ 22 w 79"/>
              <a:gd name="T3" fmla="*/ 14 h 81"/>
              <a:gd name="T4" fmla="*/ 19 w 79"/>
              <a:gd name="T5" fmla="*/ 3 h 81"/>
              <a:gd name="T6" fmla="*/ 0 w 79"/>
              <a:gd name="T7" fmla="*/ 5 h 81"/>
              <a:gd name="T8" fmla="*/ 12 w 79"/>
              <a:gd name="T9" fmla="*/ 12 h 81"/>
              <a:gd name="T10" fmla="*/ 14 w 79"/>
              <a:gd name="T11" fmla="*/ 54 h 81"/>
              <a:gd name="T12" fmla="*/ 61 w 79"/>
              <a:gd name="T13" fmla="*/ 59 h 81"/>
              <a:gd name="T14" fmla="*/ 76 w 79"/>
              <a:gd name="T15" fmla="*/ 20 h 81"/>
              <a:gd name="T16" fmla="*/ 36 w 79"/>
              <a:gd name="T17" fmla="*/ 32 h 81"/>
              <a:gd name="T18" fmla="*/ 45 w 79"/>
              <a:gd name="T19" fmla="*/ 39 h 81"/>
              <a:gd name="T20" fmla="*/ 44 w 79"/>
              <a:gd name="T21" fmla="*/ 44 h 81"/>
              <a:gd name="T22" fmla="*/ 33 w 79"/>
              <a:gd name="T23" fmla="*/ 47 h 81"/>
              <a:gd name="T24" fmla="*/ 44 w 79"/>
              <a:gd name="T25" fmla="*/ 44 h 81"/>
              <a:gd name="T26" fmla="*/ 38 w 79"/>
              <a:gd name="T27" fmla="*/ 23 h 81"/>
              <a:gd name="T28" fmla="*/ 47 w 79"/>
              <a:gd name="T29" fmla="*/ 29 h 81"/>
              <a:gd name="T30" fmla="*/ 22 w 79"/>
              <a:gd name="T31" fmla="*/ 19 h 81"/>
              <a:gd name="T32" fmla="*/ 32 w 79"/>
              <a:gd name="T33" fmla="*/ 27 h 81"/>
              <a:gd name="T34" fmla="*/ 22 w 79"/>
              <a:gd name="T35" fmla="*/ 19 h 81"/>
              <a:gd name="T36" fmla="*/ 31 w 79"/>
              <a:gd name="T37" fmla="*/ 32 h 81"/>
              <a:gd name="T38" fmla="*/ 21 w 79"/>
              <a:gd name="T39" fmla="*/ 35 h 81"/>
              <a:gd name="T40" fmla="*/ 20 w 79"/>
              <a:gd name="T41" fmla="*/ 40 h 81"/>
              <a:gd name="T42" fmla="*/ 28 w 79"/>
              <a:gd name="T43" fmla="*/ 46 h 81"/>
              <a:gd name="T44" fmla="*/ 20 w 79"/>
              <a:gd name="T45" fmla="*/ 40 h 81"/>
              <a:gd name="T46" fmla="*/ 48 w 79"/>
              <a:gd name="T47" fmla="*/ 50 h 81"/>
              <a:gd name="T48" fmla="*/ 57 w 79"/>
              <a:gd name="T49" fmla="*/ 47 h 81"/>
              <a:gd name="T50" fmla="*/ 59 w 79"/>
              <a:gd name="T51" fmla="*/ 42 h 81"/>
              <a:gd name="T52" fmla="*/ 51 w 79"/>
              <a:gd name="T53" fmla="*/ 35 h 81"/>
              <a:gd name="T54" fmla="*/ 59 w 79"/>
              <a:gd name="T55" fmla="*/ 42 h 81"/>
              <a:gd name="T56" fmla="*/ 52 w 79"/>
              <a:gd name="T57" fmla="*/ 30 h 81"/>
              <a:gd name="T58" fmla="*/ 66 w 79"/>
              <a:gd name="T59" fmla="*/ 28 h 81"/>
              <a:gd name="T60" fmla="*/ 9 w 79"/>
              <a:gd name="T61" fmla="*/ 66 h 81"/>
              <a:gd name="T62" fmla="*/ 24 w 79"/>
              <a:gd name="T63" fmla="*/ 69 h 81"/>
              <a:gd name="T64" fmla="*/ 18 w 79"/>
              <a:gd name="T65" fmla="*/ 60 h 81"/>
              <a:gd name="T66" fmla="*/ 39 w 79"/>
              <a:gd name="T67" fmla="*/ 72 h 81"/>
              <a:gd name="T68" fmla="*/ 54 w 79"/>
              <a:gd name="T69" fmla="*/ 75 h 81"/>
              <a:gd name="T70" fmla="*/ 48 w 79"/>
              <a:gd name="T71" fmla="*/ 66 h 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79" h="81">
                <a:moveTo>
                  <a:pt x="76" y="20"/>
                </a:moveTo>
                <a:cubicBezTo>
                  <a:pt x="73" y="19"/>
                  <a:pt x="70" y="20"/>
                  <a:pt x="69" y="22"/>
                </a:cubicBezTo>
                <a:cubicBezTo>
                  <a:pt x="68" y="23"/>
                  <a:pt x="68" y="23"/>
                  <a:pt x="68" y="23"/>
                </a:cubicBezTo>
                <a:cubicBezTo>
                  <a:pt x="22" y="14"/>
                  <a:pt x="22" y="14"/>
                  <a:pt x="22" y="14"/>
                </a:cubicBezTo>
                <a:cubicBezTo>
                  <a:pt x="23" y="9"/>
                  <a:pt x="23" y="9"/>
                  <a:pt x="23" y="9"/>
                </a:cubicBezTo>
                <a:cubicBezTo>
                  <a:pt x="23" y="6"/>
                  <a:pt x="21" y="4"/>
                  <a:pt x="19" y="3"/>
                </a:cubicBezTo>
                <a:cubicBezTo>
                  <a:pt x="6" y="1"/>
                  <a:pt x="6" y="1"/>
                  <a:pt x="6" y="1"/>
                </a:cubicBezTo>
                <a:cubicBezTo>
                  <a:pt x="3" y="0"/>
                  <a:pt x="1" y="2"/>
                  <a:pt x="0" y="5"/>
                </a:cubicBezTo>
                <a:cubicBezTo>
                  <a:pt x="0" y="8"/>
                  <a:pt x="1" y="10"/>
                  <a:pt x="4" y="11"/>
                </a:cubicBezTo>
                <a:cubicBezTo>
                  <a:pt x="12" y="12"/>
                  <a:pt x="12" y="12"/>
                  <a:pt x="12" y="12"/>
                </a:cubicBezTo>
                <a:cubicBezTo>
                  <a:pt x="10" y="49"/>
                  <a:pt x="10" y="49"/>
                  <a:pt x="10" y="49"/>
                </a:cubicBezTo>
                <a:cubicBezTo>
                  <a:pt x="10" y="51"/>
                  <a:pt x="11" y="53"/>
                  <a:pt x="14" y="54"/>
                </a:cubicBezTo>
                <a:cubicBezTo>
                  <a:pt x="56" y="62"/>
                  <a:pt x="56" y="62"/>
                  <a:pt x="56" y="62"/>
                </a:cubicBezTo>
                <a:cubicBezTo>
                  <a:pt x="58" y="63"/>
                  <a:pt x="60" y="62"/>
                  <a:pt x="61" y="59"/>
                </a:cubicBezTo>
                <a:cubicBezTo>
                  <a:pt x="78" y="27"/>
                  <a:pt x="78" y="27"/>
                  <a:pt x="78" y="27"/>
                </a:cubicBezTo>
                <a:cubicBezTo>
                  <a:pt x="79" y="24"/>
                  <a:pt x="78" y="21"/>
                  <a:pt x="76" y="20"/>
                </a:cubicBezTo>
                <a:close/>
                <a:moveTo>
                  <a:pt x="35" y="37"/>
                </a:moveTo>
                <a:cubicBezTo>
                  <a:pt x="36" y="32"/>
                  <a:pt x="36" y="32"/>
                  <a:pt x="36" y="32"/>
                </a:cubicBezTo>
                <a:cubicBezTo>
                  <a:pt x="46" y="34"/>
                  <a:pt x="46" y="34"/>
                  <a:pt x="46" y="34"/>
                </a:cubicBezTo>
                <a:cubicBezTo>
                  <a:pt x="45" y="39"/>
                  <a:pt x="45" y="39"/>
                  <a:pt x="45" y="39"/>
                </a:cubicBezTo>
                <a:lnTo>
                  <a:pt x="35" y="37"/>
                </a:lnTo>
                <a:close/>
                <a:moveTo>
                  <a:pt x="44" y="44"/>
                </a:moveTo>
                <a:cubicBezTo>
                  <a:pt x="43" y="49"/>
                  <a:pt x="43" y="49"/>
                  <a:pt x="43" y="49"/>
                </a:cubicBezTo>
                <a:cubicBezTo>
                  <a:pt x="33" y="47"/>
                  <a:pt x="33" y="47"/>
                  <a:pt x="33" y="47"/>
                </a:cubicBezTo>
                <a:cubicBezTo>
                  <a:pt x="34" y="42"/>
                  <a:pt x="34" y="42"/>
                  <a:pt x="34" y="42"/>
                </a:cubicBezTo>
                <a:lnTo>
                  <a:pt x="44" y="44"/>
                </a:lnTo>
                <a:close/>
                <a:moveTo>
                  <a:pt x="37" y="28"/>
                </a:moveTo>
                <a:cubicBezTo>
                  <a:pt x="38" y="23"/>
                  <a:pt x="38" y="23"/>
                  <a:pt x="38" y="23"/>
                </a:cubicBezTo>
                <a:cubicBezTo>
                  <a:pt x="48" y="25"/>
                  <a:pt x="48" y="25"/>
                  <a:pt x="48" y="25"/>
                </a:cubicBezTo>
                <a:cubicBezTo>
                  <a:pt x="47" y="29"/>
                  <a:pt x="47" y="29"/>
                  <a:pt x="47" y="29"/>
                </a:cubicBezTo>
                <a:lnTo>
                  <a:pt x="37" y="28"/>
                </a:lnTo>
                <a:close/>
                <a:moveTo>
                  <a:pt x="22" y="19"/>
                </a:moveTo>
                <a:cubicBezTo>
                  <a:pt x="33" y="22"/>
                  <a:pt x="33" y="22"/>
                  <a:pt x="33" y="22"/>
                </a:cubicBezTo>
                <a:cubicBezTo>
                  <a:pt x="32" y="27"/>
                  <a:pt x="32" y="27"/>
                  <a:pt x="32" y="27"/>
                </a:cubicBezTo>
                <a:cubicBezTo>
                  <a:pt x="21" y="25"/>
                  <a:pt x="21" y="25"/>
                  <a:pt x="21" y="25"/>
                </a:cubicBezTo>
                <a:lnTo>
                  <a:pt x="22" y="19"/>
                </a:lnTo>
                <a:close/>
                <a:moveTo>
                  <a:pt x="21" y="30"/>
                </a:moveTo>
                <a:cubicBezTo>
                  <a:pt x="31" y="32"/>
                  <a:pt x="31" y="32"/>
                  <a:pt x="31" y="32"/>
                </a:cubicBezTo>
                <a:cubicBezTo>
                  <a:pt x="30" y="36"/>
                  <a:pt x="30" y="36"/>
                  <a:pt x="30" y="36"/>
                </a:cubicBezTo>
                <a:cubicBezTo>
                  <a:pt x="21" y="35"/>
                  <a:pt x="21" y="35"/>
                  <a:pt x="21" y="35"/>
                </a:cubicBezTo>
                <a:lnTo>
                  <a:pt x="21" y="30"/>
                </a:lnTo>
                <a:close/>
                <a:moveTo>
                  <a:pt x="20" y="40"/>
                </a:moveTo>
                <a:cubicBezTo>
                  <a:pt x="29" y="41"/>
                  <a:pt x="29" y="41"/>
                  <a:pt x="29" y="41"/>
                </a:cubicBezTo>
                <a:cubicBezTo>
                  <a:pt x="28" y="46"/>
                  <a:pt x="28" y="46"/>
                  <a:pt x="28" y="46"/>
                </a:cubicBezTo>
                <a:cubicBezTo>
                  <a:pt x="20" y="45"/>
                  <a:pt x="20" y="45"/>
                  <a:pt x="20" y="45"/>
                </a:cubicBezTo>
                <a:lnTo>
                  <a:pt x="20" y="40"/>
                </a:lnTo>
                <a:close/>
                <a:moveTo>
                  <a:pt x="54" y="52"/>
                </a:moveTo>
                <a:cubicBezTo>
                  <a:pt x="48" y="50"/>
                  <a:pt x="48" y="50"/>
                  <a:pt x="48" y="50"/>
                </a:cubicBezTo>
                <a:cubicBezTo>
                  <a:pt x="49" y="45"/>
                  <a:pt x="49" y="45"/>
                  <a:pt x="49" y="45"/>
                </a:cubicBezTo>
                <a:cubicBezTo>
                  <a:pt x="57" y="47"/>
                  <a:pt x="57" y="47"/>
                  <a:pt x="57" y="47"/>
                </a:cubicBezTo>
                <a:lnTo>
                  <a:pt x="54" y="52"/>
                </a:lnTo>
                <a:close/>
                <a:moveTo>
                  <a:pt x="59" y="42"/>
                </a:moveTo>
                <a:cubicBezTo>
                  <a:pt x="50" y="40"/>
                  <a:pt x="50" y="40"/>
                  <a:pt x="50" y="40"/>
                </a:cubicBezTo>
                <a:cubicBezTo>
                  <a:pt x="51" y="35"/>
                  <a:pt x="51" y="35"/>
                  <a:pt x="51" y="35"/>
                </a:cubicBezTo>
                <a:cubicBezTo>
                  <a:pt x="61" y="37"/>
                  <a:pt x="61" y="37"/>
                  <a:pt x="61" y="37"/>
                </a:cubicBezTo>
                <a:lnTo>
                  <a:pt x="59" y="42"/>
                </a:lnTo>
                <a:close/>
                <a:moveTo>
                  <a:pt x="64" y="33"/>
                </a:moveTo>
                <a:cubicBezTo>
                  <a:pt x="52" y="30"/>
                  <a:pt x="52" y="30"/>
                  <a:pt x="52" y="30"/>
                </a:cubicBezTo>
                <a:cubicBezTo>
                  <a:pt x="53" y="25"/>
                  <a:pt x="53" y="25"/>
                  <a:pt x="53" y="25"/>
                </a:cubicBezTo>
                <a:cubicBezTo>
                  <a:pt x="66" y="28"/>
                  <a:pt x="66" y="28"/>
                  <a:pt x="66" y="28"/>
                </a:cubicBezTo>
                <a:lnTo>
                  <a:pt x="64" y="33"/>
                </a:lnTo>
                <a:close/>
                <a:moveTo>
                  <a:pt x="9" y="66"/>
                </a:moveTo>
                <a:cubicBezTo>
                  <a:pt x="8" y="70"/>
                  <a:pt x="11" y="74"/>
                  <a:pt x="15" y="75"/>
                </a:cubicBezTo>
                <a:cubicBezTo>
                  <a:pt x="19" y="76"/>
                  <a:pt x="23" y="73"/>
                  <a:pt x="24" y="69"/>
                </a:cubicBezTo>
                <a:cubicBezTo>
                  <a:pt x="24" y="69"/>
                  <a:pt x="24" y="69"/>
                  <a:pt x="24" y="69"/>
                </a:cubicBezTo>
                <a:cubicBezTo>
                  <a:pt x="25" y="65"/>
                  <a:pt x="22" y="61"/>
                  <a:pt x="18" y="60"/>
                </a:cubicBezTo>
                <a:cubicBezTo>
                  <a:pt x="14" y="59"/>
                  <a:pt x="10" y="62"/>
                  <a:pt x="9" y="66"/>
                </a:cubicBezTo>
                <a:close/>
                <a:moveTo>
                  <a:pt x="39" y="72"/>
                </a:moveTo>
                <a:cubicBezTo>
                  <a:pt x="38" y="76"/>
                  <a:pt x="41" y="80"/>
                  <a:pt x="45" y="81"/>
                </a:cubicBezTo>
                <a:cubicBezTo>
                  <a:pt x="49" y="81"/>
                  <a:pt x="53" y="79"/>
                  <a:pt x="54" y="75"/>
                </a:cubicBezTo>
                <a:cubicBezTo>
                  <a:pt x="54" y="75"/>
                  <a:pt x="54" y="75"/>
                  <a:pt x="54" y="75"/>
                </a:cubicBezTo>
                <a:cubicBezTo>
                  <a:pt x="54" y="70"/>
                  <a:pt x="52" y="66"/>
                  <a:pt x="48" y="66"/>
                </a:cubicBezTo>
                <a:cubicBezTo>
                  <a:pt x="43" y="65"/>
                  <a:pt x="39" y="68"/>
                  <a:pt x="39" y="72"/>
                </a:cubicBezTo>
                <a:close/>
              </a:path>
            </a:pathLst>
          </a:custGeom>
          <a:solidFill>
            <a:srgbClr val="35669B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>
              <a:defRPr/>
            </a:pPr>
            <a:endParaRPr lang="id-ID" sz="1000" kern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67" name="Freeform 94"/>
          <p:cNvSpPr>
            <a:spLocks noEditPoints="1"/>
          </p:cNvSpPr>
          <p:nvPr/>
        </p:nvSpPr>
        <p:spPr bwMode="auto">
          <a:xfrm>
            <a:off x="10295181" y="5016763"/>
            <a:ext cx="112878" cy="114344"/>
          </a:xfrm>
          <a:custGeom>
            <a:avLst/>
            <a:gdLst>
              <a:gd name="T0" fmla="*/ 24 w 47"/>
              <a:gd name="T1" fmla="*/ 0 h 48"/>
              <a:gd name="T2" fmla="*/ 0 w 47"/>
              <a:gd name="T3" fmla="*/ 24 h 48"/>
              <a:gd name="T4" fmla="*/ 24 w 47"/>
              <a:gd name="T5" fmla="*/ 48 h 48"/>
              <a:gd name="T6" fmla="*/ 47 w 47"/>
              <a:gd name="T7" fmla="*/ 24 h 48"/>
              <a:gd name="T8" fmla="*/ 24 w 47"/>
              <a:gd name="T9" fmla="*/ 0 h 48"/>
              <a:gd name="T10" fmla="*/ 6 w 47"/>
              <a:gd name="T11" fmla="*/ 24 h 48"/>
              <a:gd name="T12" fmla="*/ 24 w 47"/>
              <a:gd name="T13" fmla="*/ 6 h 48"/>
              <a:gd name="T14" fmla="*/ 24 w 47"/>
              <a:gd name="T15" fmla="*/ 42 h 48"/>
              <a:gd name="T16" fmla="*/ 6 w 47"/>
              <a:gd name="T17" fmla="*/ 24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7" h="48">
                <a:moveTo>
                  <a:pt x="24" y="0"/>
                </a:moveTo>
                <a:cubicBezTo>
                  <a:pt x="11" y="0"/>
                  <a:pt x="0" y="11"/>
                  <a:pt x="0" y="24"/>
                </a:cubicBezTo>
                <a:cubicBezTo>
                  <a:pt x="0" y="37"/>
                  <a:pt x="11" y="48"/>
                  <a:pt x="24" y="48"/>
                </a:cubicBezTo>
                <a:cubicBezTo>
                  <a:pt x="37" y="48"/>
                  <a:pt x="47" y="37"/>
                  <a:pt x="47" y="24"/>
                </a:cubicBezTo>
                <a:cubicBezTo>
                  <a:pt x="47" y="11"/>
                  <a:pt x="37" y="0"/>
                  <a:pt x="24" y="0"/>
                </a:cubicBezTo>
                <a:close/>
                <a:moveTo>
                  <a:pt x="6" y="24"/>
                </a:moveTo>
                <a:cubicBezTo>
                  <a:pt x="6" y="14"/>
                  <a:pt x="14" y="6"/>
                  <a:pt x="24" y="6"/>
                </a:cubicBezTo>
                <a:cubicBezTo>
                  <a:pt x="24" y="42"/>
                  <a:pt x="24" y="42"/>
                  <a:pt x="24" y="42"/>
                </a:cubicBezTo>
                <a:cubicBezTo>
                  <a:pt x="14" y="42"/>
                  <a:pt x="6" y="34"/>
                  <a:pt x="6" y="24"/>
                </a:cubicBezTo>
                <a:close/>
              </a:path>
            </a:pathLst>
          </a:custGeom>
          <a:solidFill>
            <a:srgbClr val="35669B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>
              <a:defRPr/>
            </a:pPr>
            <a:endParaRPr lang="id-ID" sz="1000" kern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68" name="Freeform 95"/>
          <p:cNvSpPr>
            <a:spLocks noEditPoints="1"/>
          </p:cNvSpPr>
          <p:nvPr/>
        </p:nvSpPr>
        <p:spPr bwMode="auto">
          <a:xfrm>
            <a:off x="10045969" y="4631218"/>
            <a:ext cx="284395" cy="277064"/>
          </a:xfrm>
          <a:custGeom>
            <a:avLst/>
            <a:gdLst>
              <a:gd name="T0" fmla="*/ 22 w 119"/>
              <a:gd name="T1" fmla="*/ 19 h 116"/>
              <a:gd name="T2" fmla="*/ 58 w 119"/>
              <a:gd name="T3" fmla="*/ 33 h 116"/>
              <a:gd name="T4" fmla="*/ 62 w 119"/>
              <a:gd name="T5" fmla="*/ 12 h 116"/>
              <a:gd name="T6" fmla="*/ 82 w 119"/>
              <a:gd name="T7" fmla="*/ 3 h 116"/>
              <a:gd name="T8" fmla="*/ 91 w 119"/>
              <a:gd name="T9" fmla="*/ 23 h 116"/>
              <a:gd name="T10" fmla="*/ 95 w 119"/>
              <a:gd name="T11" fmla="*/ 49 h 116"/>
              <a:gd name="T12" fmla="*/ 95 w 119"/>
              <a:gd name="T13" fmla="*/ 50 h 116"/>
              <a:gd name="T14" fmla="*/ 99 w 119"/>
              <a:gd name="T15" fmla="*/ 41 h 116"/>
              <a:gd name="T16" fmla="*/ 119 w 119"/>
              <a:gd name="T17" fmla="*/ 49 h 116"/>
              <a:gd name="T18" fmla="*/ 93 w 119"/>
              <a:gd name="T19" fmla="*/ 116 h 116"/>
              <a:gd name="T20" fmla="*/ 73 w 119"/>
              <a:gd name="T21" fmla="*/ 109 h 116"/>
              <a:gd name="T22" fmla="*/ 75 w 119"/>
              <a:gd name="T23" fmla="*/ 103 h 116"/>
              <a:gd name="T24" fmla="*/ 63 w 119"/>
              <a:gd name="T25" fmla="*/ 103 h 116"/>
              <a:gd name="T26" fmla="*/ 53 w 119"/>
              <a:gd name="T27" fmla="*/ 106 h 116"/>
              <a:gd name="T28" fmla="*/ 35 w 119"/>
              <a:gd name="T29" fmla="*/ 102 h 116"/>
              <a:gd name="T30" fmla="*/ 30 w 119"/>
              <a:gd name="T31" fmla="*/ 100 h 116"/>
              <a:gd name="T32" fmla="*/ 28 w 119"/>
              <a:gd name="T33" fmla="*/ 99 h 116"/>
              <a:gd name="T34" fmla="*/ 21 w 119"/>
              <a:gd name="T35" fmla="*/ 83 h 116"/>
              <a:gd name="T36" fmla="*/ 22 w 119"/>
              <a:gd name="T37" fmla="*/ 80 h 116"/>
              <a:gd name="T38" fmla="*/ 22 w 119"/>
              <a:gd name="T39" fmla="*/ 70 h 116"/>
              <a:gd name="T40" fmla="*/ 24 w 119"/>
              <a:gd name="T41" fmla="*/ 67 h 116"/>
              <a:gd name="T42" fmla="*/ 24 w 119"/>
              <a:gd name="T43" fmla="*/ 57 h 116"/>
              <a:gd name="T44" fmla="*/ 27 w 119"/>
              <a:gd name="T45" fmla="*/ 52 h 116"/>
              <a:gd name="T46" fmla="*/ 11 w 119"/>
              <a:gd name="T47" fmla="*/ 46 h 116"/>
              <a:gd name="T48" fmla="*/ 3 w 119"/>
              <a:gd name="T49" fmla="*/ 28 h 116"/>
              <a:gd name="T50" fmla="*/ 22 w 119"/>
              <a:gd name="T51" fmla="*/ 19 h 116"/>
              <a:gd name="T52" fmla="*/ 86 w 119"/>
              <a:gd name="T53" fmla="*/ 106 h 116"/>
              <a:gd name="T54" fmla="*/ 90 w 119"/>
              <a:gd name="T55" fmla="*/ 104 h 116"/>
              <a:gd name="T56" fmla="*/ 88 w 119"/>
              <a:gd name="T57" fmla="*/ 99 h 116"/>
              <a:gd name="T58" fmla="*/ 84 w 119"/>
              <a:gd name="T59" fmla="*/ 101 h 116"/>
              <a:gd name="T60" fmla="*/ 86 w 119"/>
              <a:gd name="T61" fmla="*/ 106 h 116"/>
              <a:gd name="T62" fmla="*/ 15 w 119"/>
              <a:gd name="T63" fmla="*/ 40 h 116"/>
              <a:gd name="T64" fmla="*/ 41 w 119"/>
              <a:gd name="T65" fmla="*/ 50 h 116"/>
              <a:gd name="T66" fmla="*/ 42 w 119"/>
              <a:gd name="T67" fmla="*/ 50 h 116"/>
              <a:gd name="T68" fmla="*/ 39 w 119"/>
              <a:gd name="T69" fmla="*/ 57 h 116"/>
              <a:gd name="T70" fmla="*/ 38 w 119"/>
              <a:gd name="T71" fmla="*/ 57 h 116"/>
              <a:gd name="T72" fmla="*/ 31 w 119"/>
              <a:gd name="T73" fmla="*/ 60 h 116"/>
              <a:gd name="T74" fmla="*/ 32 w 119"/>
              <a:gd name="T75" fmla="*/ 66 h 116"/>
              <a:gd name="T76" fmla="*/ 34 w 119"/>
              <a:gd name="T77" fmla="*/ 68 h 116"/>
              <a:gd name="T78" fmla="*/ 31 w 119"/>
              <a:gd name="T79" fmla="*/ 70 h 116"/>
              <a:gd name="T80" fmla="*/ 30 w 119"/>
              <a:gd name="T81" fmla="*/ 73 h 116"/>
              <a:gd name="T82" fmla="*/ 30 w 119"/>
              <a:gd name="T83" fmla="*/ 78 h 116"/>
              <a:gd name="T84" fmla="*/ 32 w 119"/>
              <a:gd name="T85" fmla="*/ 81 h 116"/>
              <a:gd name="T86" fmla="*/ 30 w 119"/>
              <a:gd name="T87" fmla="*/ 83 h 116"/>
              <a:gd name="T88" fmla="*/ 28 w 119"/>
              <a:gd name="T89" fmla="*/ 85 h 116"/>
              <a:gd name="T90" fmla="*/ 31 w 119"/>
              <a:gd name="T91" fmla="*/ 93 h 116"/>
              <a:gd name="T92" fmla="*/ 33 w 119"/>
              <a:gd name="T93" fmla="*/ 93 h 116"/>
              <a:gd name="T94" fmla="*/ 38 w 119"/>
              <a:gd name="T95" fmla="*/ 95 h 116"/>
              <a:gd name="T96" fmla="*/ 60 w 119"/>
              <a:gd name="T97" fmla="*/ 96 h 116"/>
              <a:gd name="T98" fmla="*/ 78 w 119"/>
              <a:gd name="T99" fmla="*/ 95 h 116"/>
              <a:gd name="T100" fmla="*/ 92 w 119"/>
              <a:gd name="T101" fmla="*/ 59 h 116"/>
              <a:gd name="T102" fmla="*/ 88 w 119"/>
              <a:gd name="T103" fmla="*/ 55 h 116"/>
              <a:gd name="T104" fmla="*/ 83 w 119"/>
              <a:gd name="T105" fmla="*/ 20 h 116"/>
              <a:gd name="T106" fmla="*/ 79 w 119"/>
              <a:gd name="T107" fmla="*/ 12 h 116"/>
              <a:gd name="T108" fmla="*/ 70 w 119"/>
              <a:gd name="T109" fmla="*/ 15 h 116"/>
              <a:gd name="T110" fmla="*/ 67 w 119"/>
              <a:gd name="T111" fmla="*/ 37 h 116"/>
              <a:gd name="T112" fmla="*/ 66 w 119"/>
              <a:gd name="T113" fmla="*/ 44 h 116"/>
              <a:gd name="T114" fmla="*/ 20 w 119"/>
              <a:gd name="T115" fmla="*/ 26 h 116"/>
              <a:gd name="T116" fmla="*/ 10 w 119"/>
              <a:gd name="T117" fmla="*/ 31 h 116"/>
              <a:gd name="T118" fmla="*/ 15 w 119"/>
              <a:gd name="T119" fmla="*/ 40 h 1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19" h="116">
                <a:moveTo>
                  <a:pt x="22" y="19"/>
                </a:moveTo>
                <a:cubicBezTo>
                  <a:pt x="58" y="33"/>
                  <a:pt x="58" y="33"/>
                  <a:pt x="58" y="33"/>
                </a:cubicBezTo>
                <a:cubicBezTo>
                  <a:pt x="59" y="24"/>
                  <a:pt x="59" y="21"/>
                  <a:pt x="62" y="12"/>
                </a:cubicBezTo>
                <a:cubicBezTo>
                  <a:pt x="65" y="4"/>
                  <a:pt x="74" y="0"/>
                  <a:pt x="82" y="3"/>
                </a:cubicBezTo>
                <a:cubicBezTo>
                  <a:pt x="90" y="6"/>
                  <a:pt x="94" y="15"/>
                  <a:pt x="91" y="23"/>
                </a:cubicBezTo>
                <a:cubicBezTo>
                  <a:pt x="87" y="34"/>
                  <a:pt x="89" y="41"/>
                  <a:pt x="95" y="49"/>
                </a:cubicBezTo>
                <a:cubicBezTo>
                  <a:pt x="95" y="50"/>
                  <a:pt x="95" y="50"/>
                  <a:pt x="95" y="50"/>
                </a:cubicBezTo>
                <a:cubicBezTo>
                  <a:pt x="99" y="41"/>
                  <a:pt x="99" y="41"/>
                  <a:pt x="99" y="41"/>
                </a:cubicBezTo>
                <a:cubicBezTo>
                  <a:pt x="119" y="49"/>
                  <a:pt x="119" y="49"/>
                  <a:pt x="119" y="49"/>
                </a:cubicBezTo>
                <a:cubicBezTo>
                  <a:pt x="93" y="116"/>
                  <a:pt x="93" y="116"/>
                  <a:pt x="93" y="116"/>
                </a:cubicBezTo>
                <a:cubicBezTo>
                  <a:pt x="73" y="109"/>
                  <a:pt x="73" y="109"/>
                  <a:pt x="73" y="109"/>
                </a:cubicBezTo>
                <a:cubicBezTo>
                  <a:pt x="75" y="103"/>
                  <a:pt x="75" y="103"/>
                  <a:pt x="75" y="103"/>
                </a:cubicBezTo>
                <a:cubicBezTo>
                  <a:pt x="68" y="101"/>
                  <a:pt x="66" y="102"/>
                  <a:pt x="63" y="103"/>
                </a:cubicBezTo>
                <a:cubicBezTo>
                  <a:pt x="60" y="104"/>
                  <a:pt x="57" y="106"/>
                  <a:pt x="53" y="106"/>
                </a:cubicBezTo>
                <a:cubicBezTo>
                  <a:pt x="48" y="106"/>
                  <a:pt x="42" y="105"/>
                  <a:pt x="35" y="102"/>
                </a:cubicBezTo>
                <a:cubicBezTo>
                  <a:pt x="30" y="100"/>
                  <a:pt x="30" y="100"/>
                  <a:pt x="30" y="100"/>
                </a:cubicBezTo>
                <a:cubicBezTo>
                  <a:pt x="28" y="99"/>
                  <a:pt x="28" y="99"/>
                  <a:pt x="28" y="99"/>
                </a:cubicBezTo>
                <a:cubicBezTo>
                  <a:pt x="21" y="97"/>
                  <a:pt x="18" y="89"/>
                  <a:pt x="21" y="83"/>
                </a:cubicBezTo>
                <a:cubicBezTo>
                  <a:pt x="21" y="82"/>
                  <a:pt x="22" y="81"/>
                  <a:pt x="22" y="80"/>
                </a:cubicBezTo>
                <a:cubicBezTo>
                  <a:pt x="21" y="77"/>
                  <a:pt x="21" y="73"/>
                  <a:pt x="22" y="70"/>
                </a:cubicBezTo>
                <a:cubicBezTo>
                  <a:pt x="23" y="69"/>
                  <a:pt x="23" y="68"/>
                  <a:pt x="24" y="67"/>
                </a:cubicBezTo>
                <a:cubicBezTo>
                  <a:pt x="23" y="64"/>
                  <a:pt x="23" y="60"/>
                  <a:pt x="24" y="57"/>
                </a:cubicBezTo>
                <a:cubicBezTo>
                  <a:pt x="25" y="55"/>
                  <a:pt x="26" y="54"/>
                  <a:pt x="27" y="52"/>
                </a:cubicBezTo>
                <a:cubicBezTo>
                  <a:pt x="11" y="46"/>
                  <a:pt x="11" y="46"/>
                  <a:pt x="11" y="46"/>
                </a:cubicBezTo>
                <a:cubicBezTo>
                  <a:pt x="4" y="44"/>
                  <a:pt x="0" y="35"/>
                  <a:pt x="3" y="28"/>
                </a:cubicBezTo>
                <a:cubicBezTo>
                  <a:pt x="6" y="20"/>
                  <a:pt x="14" y="16"/>
                  <a:pt x="22" y="19"/>
                </a:cubicBezTo>
                <a:close/>
                <a:moveTo>
                  <a:pt x="86" y="106"/>
                </a:moveTo>
                <a:cubicBezTo>
                  <a:pt x="88" y="106"/>
                  <a:pt x="90" y="106"/>
                  <a:pt x="90" y="104"/>
                </a:cubicBezTo>
                <a:cubicBezTo>
                  <a:pt x="91" y="102"/>
                  <a:pt x="90" y="100"/>
                  <a:pt x="88" y="99"/>
                </a:cubicBezTo>
                <a:cubicBezTo>
                  <a:pt x="86" y="98"/>
                  <a:pt x="84" y="99"/>
                  <a:pt x="84" y="101"/>
                </a:cubicBezTo>
                <a:cubicBezTo>
                  <a:pt x="83" y="103"/>
                  <a:pt x="84" y="105"/>
                  <a:pt x="86" y="106"/>
                </a:cubicBezTo>
                <a:close/>
                <a:moveTo>
                  <a:pt x="15" y="40"/>
                </a:moveTo>
                <a:cubicBezTo>
                  <a:pt x="41" y="50"/>
                  <a:pt x="41" y="50"/>
                  <a:pt x="41" y="50"/>
                </a:cubicBezTo>
                <a:cubicBezTo>
                  <a:pt x="42" y="50"/>
                  <a:pt x="42" y="50"/>
                  <a:pt x="42" y="50"/>
                </a:cubicBezTo>
                <a:cubicBezTo>
                  <a:pt x="39" y="57"/>
                  <a:pt x="39" y="57"/>
                  <a:pt x="39" y="57"/>
                </a:cubicBezTo>
                <a:cubicBezTo>
                  <a:pt x="38" y="57"/>
                  <a:pt x="38" y="57"/>
                  <a:pt x="38" y="57"/>
                </a:cubicBezTo>
                <a:cubicBezTo>
                  <a:pt x="36" y="56"/>
                  <a:pt x="32" y="57"/>
                  <a:pt x="31" y="60"/>
                </a:cubicBezTo>
                <a:cubicBezTo>
                  <a:pt x="31" y="62"/>
                  <a:pt x="31" y="64"/>
                  <a:pt x="32" y="66"/>
                </a:cubicBezTo>
                <a:cubicBezTo>
                  <a:pt x="34" y="68"/>
                  <a:pt x="34" y="68"/>
                  <a:pt x="34" y="68"/>
                </a:cubicBezTo>
                <a:cubicBezTo>
                  <a:pt x="31" y="70"/>
                  <a:pt x="31" y="70"/>
                  <a:pt x="31" y="70"/>
                </a:cubicBezTo>
                <a:cubicBezTo>
                  <a:pt x="31" y="71"/>
                  <a:pt x="30" y="72"/>
                  <a:pt x="30" y="73"/>
                </a:cubicBezTo>
                <a:cubicBezTo>
                  <a:pt x="29" y="75"/>
                  <a:pt x="29" y="77"/>
                  <a:pt x="30" y="78"/>
                </a:cubicBezTo>
                <a:cubicBezTo>
                  <a:pt x="32" y="81"/>
                  <a:pt x="32" y="81"/>
                  <a:pt x="32" y="81"/>
                </a:cubicBezTo>
                <a:cubicBezTo>
                  <a:pt x="30" y="83"/>
                  <a:pt x="30" y="83"/>
                  <a:pt x="30" y="83"/>
                </a:cubicBezTo>
                <a:cubicBezTo>
                  <a:pt x="29" y="84"/>
                  <a:pt x="28" y="85"/>
                  <a:pt x="28" y="85"/>
                </a:cubicBezTo>
                <a:cubicBezTo>
                  <a:pt x="27" y="88"/>
                  <a:pt x="28" y="92"/>
                  <a:pt x="31" y="93"/>
                </a:cubicBezTo>
                <a:cubicBezTo>
                  <a:pt x="33" y="93"/>
                  <a:pt x="33" y="93"/>
                  <a:pt x="33" y="93"/>
                </a:cubicBezTo>
                <a:cubicBezTo>
                  <a:pt x="38" y="95"/>
                  <a:pt x="38" y="95"/>
                  <a:pt x="38" y="95"/>
                </a:cubicBezTo>
                <a:cubicBezTo>
                  <a:pt x="51" y="100"/>
                  <a:pt x="56" y="97"/>
                  <a:pt x="60" y="96"/>
                </a:cubicBezTo>
                <a:cubicBezTo>
                  <a:pt x="64" y="94"/>
                  <a:pt x="68" y="92"/>
                  <a:pt x="78" y="95"/>
                </a:cubicBezTo>
                <a:cubicBezTo>
                  <a:pt x="92" y="59"/>
                  <a:pt x="92" y="59"/>
                  <a:pt x="92" y="59"/>
                </a:cubicBezTo>
                <a:cubicBezTo>
                  <a:pt x="90" y="58"/>
                  <a:pt x="89" y="56"/>
                  <a:pt x="88" y="55"/>
                </a:cubicBezTo>
                <a:cubicBezTo>
                  <a:pt x="81" y="43"/>
                  <a:pt x="78" y="34"/>
                  <a:pt x="83" y="20"/>
                </a:cubicBezTo>
                <a:cubicBezTo>
                  <a:pt x="85" y="17"/>
                  <a:pt x="83" y="13"/>
                  <a:pt x="79" y="12"/>
                </a:cubicBezTo>
                <a:cubicBezTo>
                  <a:pt x="76" y="10"/>
                  <a:pt x="72" y="12"/>
                  <a:pt x="70" y="15"/>
                </a:cubicBezTo>
                <a:cubicBezTo>
                  <a:pt x="67" y="24"/>
                  <a:pt x="67" y="27"/>
                  <a:pt x="67" y="37"/>
                </a:cubicBezTo>
                <a:cubicBezTo>
                  <a:pt x="67" y="39"/>
                  <a:pt x="66" y="42"/>
                  <a:pt x="66" y="44"/>
                </a:cubicBezTo>
                <a:cubicBezTo>
                  <a:pt x="20" y="26"/>
                  <a:pt x="20" y="26"/>
                  <a:pt x="20" y="26"/>
                </a:cubicBezTo>
                <a:cubicBezTo>
                  <a:pt x="16" y="25"/>
                  <a:pt x="12" y="27"/>
                  <a:pt x="10" y="31"/>
                </a:cubicBezTo>
                <a:cubicBezTo>
                  <a:pt x="9" y="34"/>
                  <a:pt x="11" y="38"/>
                  <a:pt x="15" y="40"/>
                </a:cubicBezTo>
                <a:close/>
              </a:path>
            </a:pathLst>
          </a:custGeom>
          <a:solidFill>
            <a:srgbClr val="35669B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>
              <a:defRPr/>
            </a:pPr>
            <a:endParaRPr lang="id-ID" sz="1000" kern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69" name="Freeform 96"/>
          <p:cNvSpPr>
            <a:spLocks noEditPoints="1"/>
          </p:cNvSpPr>
          <p:nvPr/>
        </p:nvSpPr>
        <p:spPr bwMode="auto">
          <a:xfrm>
            <a:off x="9936023" y="4922942"/>
            <a:ext cx="344500" cy="301987"/>
          </a:xfrm>
          <a:custGeom>
            <a:avLst/>
            <a:gdLst>
              <a:gd name="T0" fmla="*/ 144 w 144"/>
              <a:gd name="T1" fmla="*/ 41 h 126"/>
              <a:gd name="T2" fmla="*/ 102 w 144"/>
              <a:gd name="T3" fmla="*/ 0 h 126"/>
              <a:gd name="T4" fmla="*/ 72 w 144"/>
              <a:gd name="T5" fmla="*/ 14 h 126"/>
              <a:gd name="T6" fmla="*/ 41 w 144"/>
              <a:gd name="T7" fmla="*/ 0 h 126"/>
              <a:gd name="T8" fmla="*/ 0 w 144"/>
              <a:gd name="T9" fmla="*/ 41 h 126"/>
              <a:gd name="T10" fmla="*/ 13 w 144"/>
              <a:gd name="T11" fmla="*/ 72 h 126"/>
              <a:gd name="T12" fmla="*/ 13 w 144"/>
              <a:gd name="T13" fmla="*/ 72 h 126"/>
              <a:gd name="T14" fmla="*/ 58 w 144"/>
              <a:gd name="T15" fmla="*/ 117 h 126"/>
              <a:gd name="T16" fmla="*/ 72 w 144"/>
              <a:gd name="T17" fmla="*/ 126 h 126"/>
              <a:gd name="T18" fmla="*/ 85 w 144"/>
              <a:gd name="T19" fmla="*/ 117 h 126"/>
              <a:gd name="T20" fmla="*/ 130 w 144"/>
              <a:gd name="T21" fmla="*/ 72 h 126"/>
              <a:gd name="T22" fmla="*/ 130 w 144"/>
              <a:gd name="T23" fmla="*/ 72 h 126"/>
              <a:gd name="T24" fmla="*/ 144 w 144"/>
              <a:gd name="T25" fmla="*/ 41 h 126"/>
              <a:gd name="T26" fmla="*/ 118 w 144"/>
              <a:gd name="T27" fmla="*/ 59 h 126"/>
              <a:gd name="T28" fmla="*/ 73 w 144"/>
              <a:gd name="T29" fmla="*/ 104 h 126"/>
              <a:gd name="T30" fmla="*/ 72 w 144"/>
              <a:gd name="T31" fmla="*/ 105 h 126"/>
              <a:gd name="T32" fmla="*/ 71 w 144"/>
              <a:gd name="T33" fmla="*/ 104 h 126"/>
              <a:gd name="T34" fmla="*/ 25 w 144"/>
              <a:gd name="T35" fmla="*/ 59 h 126"/>
              <a:gd name="T36" fmla="*/ 18 w 144"/>
              <a:gd name="T37" fmla="*/ 41 h 126"/>
              <a:gd name="T38" fmla="*/ 41 w 144"/>
              <a:gd name="T39" fmla="*/ 18 h 126"/>
              <a:gd name="T40" fmla="*/ 58 w 144"/>
              <a:gd name="T41" fmla="*/ 26 h 126"/>
              <a:gd name="T42" fmla="*/ 72 w 144"/>
              <a:gd name="T43" fmla="*/ 40 h 126"/>
              <a:gd name="T44" fmla="*/ 85 w 144"/>
              <a:gd name="T45" fmla="*/ 26 h 126"/>
              <a:gd name="T46" fmla="*/ 102 w 144"/>
              <a:gd name="T47" fmla="*/ 18 h 126"/>
              <a:gd name="T48" fmla="*/ 126 w 144"/>
              <a:gd name="T49" fmla="*/ 41 h 126"/>
              <a:gd name="T50" fmla="*/ 118 w 144"/>
              <a:gd name="T51" fmla="*/ 59 h 1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44" h="126">
                <a:moveTo>
                  <a:pt x="144" y="41"/>
                </a:moveTo>
                <a:cubicBezTo>
                  <a:pt x="144" y="19"/>
                  <a:pt x="125" y="0"/>
                  <a:pt x="102" y="0"/>
                </a:cubicBezTo>
                <a:cubicBezTo>
                  <a:pt x="90" y="0"/>
                  <a:pt x="79" y="5"/>
                  <a:pt x="72" y="14"/>
                </a:cubicBezTo>
                <a:cubicBezTo>
                  <a:pt x="64" y="5"/>
                  <a:pt x="53" y="0"/>
                  <a:pt x="41" y="0"/>
                </a:cubicBezTo>
                <a:cubicBezTo>
                  <a:pt x="18" y="0"/>
                  <a:pt x="0" y="19"/>
                  <a:pt x="0" y="41"/>
                </a:cubicBezTo>
                <a:cubicBezTo>
                  <a:pt x="0" y="54"/>
                  <a:pt x="5" y="65"/>
                  <a:pt x="13" y="72"/>
                </a:cubicBezTo>
                <a:cubicBezTo>
                  <a:pt x="13" y="72"/>
                  <a:pt x="13" y="72"/>
                  <a:pt x="13" y="72"/>
                </a:cubicBezTo>
                <a:cubicBezTo>
                  <a:pt x="58" y="117"/>
                  <a:pt x="58" y="117"/>
                  <a:pt x="58" y="117"/>
                </a:cubicBezTo>
                <a:cubicBezTo>
                  <a:pt x="63" y="122"/>
                  <a:pt x="67" y="126"/>
                  <a:pt x="72" y="126"/>
                </a:cubicBezTo>
                <a:cubicBezTo>
                  <a:pt x="76" y="126"/>
                  <a:pt x="81" y="122"/>
                  <a:pt x="85" y="117"/>
                </a:cubicBezTo>
                <a:cubicBezTo>
                  <a:pt x="130" y="72"/>
                  <a:pt x="130" y="72"/>
                  <a:pt x="130" y="72"/>
                </a:cubicBezTo>
                <a:cubicBezTo>
                  <a:pt x="130" y="72"/>
                  <a:pt x="130" y="72"/>
                  <a:pt x="130" y="72"/>
                </a:cubicBezTo>
                <a:cubicBezTo>
                  <a:pt x="139" y="65"/>
                  <a:pt x="144" y="54"/>
                  <a:pt x="144" y="41"/>
                </a:cubicBezTo>
                <a:close/>
                <a:moveTo>
                  <a:pt x="118" y="59"/>
                </a:moveTo>
                <a:cubicBezTo>
                  <a:pt x="73" y="104"/>
                  <a:pt x="73" y="104"/>
                  <a:pt x="73" y="104"/>
                </a:cubicBezTo>
                <a:cubicBezTo>
                  <a:pt x="72" y="105"/>
                  <a:pt x="72" y="105"/>
                  <a:pt x="72" y="105"/>
                </a:cubicBezTo>
                <a:cubicBezTo>
                  <a:pt x="72" y="105"/>
                  <a:pt x="71" y="105"/>
                  <a:pt x="71" y="104"/>
                </a:cubicBezTo>
                <a:cubicBezTo>
                  <a:pt x="25" y="59"/>
                  <a:pt x="25" y="59"/>
                  <a:pt x="25" y="59"/>
                </a:cubicBezTo>
                <a:cubicBezTo>
                  <a:pt x="20" y="54"/>
                  <a:pt x="18" y="48"/>
                  <a:pt x="18" y="41"/>
                </a:cubicBezTo>
                <a:cubicBezTo>
                  <a:pt x="18" y="29"/>
                  <a:pt x="28" y="18"/>
                  <a:pt x="41" y="18"/>
                </a:cubicBezTo>
                <a:cubicBezTo>
                  <a:pt x="48" y="18"/>
                  <a:pt x="54" y="21"/>
                  <a:pt x="58" y="26"/>
                </a:cubicBezTo>
                <a:cubicBezTo>
                  <a:pt x="72" y="40"/>
                  <a:pt x="72" y="40"/>
                  <a:pt x="72" y="40"/>
                </a:cubicBezTo>
                <a:cubicBezTo>
                  <a:pt x="85" y="26"/>
                  <a:pt x="85" y="26"/>
                  <a:pt x="85" y="26"/>
                </a:cubicBezTo>
                <a:cubicBezTo>
                  <a:pt x="90" y="21"/>
                  <a:pt x="96" y="18"/>
                  <a:pt x="102" y="18"/>
                </a:cubicBezTo>
                <a:cubicBezTo>
                  <a:pt x="115" y="18"/>
                  <a:pt x="126" y="29"/>
                  <a:pt x="126" y="41"/>
                </a:cubicBezTo>
                <a:cubicBezTo>
                  <a:pt x="126" y="48"/>
                  <a:pt x="123" y="54"/>
                  <a:pt x="118" y="59"/>
                </a:cubicBezTo>
                <a:close/>
              </a:path>
            </a:pathLst>
          </a:custGeom>
          <a:solidFill>
            <a:srgbClr val="35669B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>
              <a:defRPr/>
            </a:pPr>
            <a:endParaRPr lang="id-ID" sz="1000" kern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70" name="Freeform 97"/>
          <p:cNvSpPr>
            <a:spLocks noEditPoints="1"/>
          </p:cNvSpPr>
          <p:nvPr/>
        </p:nvSpPr>
        <p:spPr bwMode="auto">
          <a:xfrm>
            <a:off x="9982933" y="5248384"/>
            <a:ext cx="146595" cy="146595"/>
          </a:xfrm>
          <a:custGeom>
            <a:avLst/>
            <a:gdLst>
              <a:gd name="T0" fmla="*/ 31 w 61"/>
              <a:gd name="T1" fmla="*/ 0 h 61"/>
              <a:gd name="T2" fmla="*/ 0 w 61"/>
              <a:gd name="T3" fmla="*/ 30 h 61"/>
              <a:gd name="T4" fmla="*/ 31 w 61"/>
              <a:gd name="T5" fmla="*/ 61 h 61"/>
              <a:gd name="T6" fmla="*/ 61 w 61"/>
              <a:gd name="T7" fmla="*/ 30 h 61"/>
              <a:gd name="T8" fmla="*/ 31 w 61"/>
              <a:gd name="T9" fmla="*/ 0 h 61"/>
              <a:gd name="T10" fmla="*/ 31 w 61"/>
              <a:gd name="T11" fmla="*/ 55 h 61"/>
              <a:gd name="T12" fmla="*/ 6 w 61"/>
              <a:gd name="T13" fmla="*/ 30 h 61"/>
              <a:gd name="T14" fmla="*/ 31 w 61"/>
              <a:gd name="T15" fmla="*/ 6 h 61"/>
              <a:gd name="T16" fmla="*/ 55 w 61"/>
              <a:gd name="T17" fmla="*/ 30 h 61"/>
              <a:gd name="T18" fmla="*/ 31 w 61"/>
              <a:gd name="T19" fmla="*/ 55 h 61"/>
              <a:gd name="T20" fmla="*/ 27 w 61"/>
              <a:gd name="T21" fmla="*/ 15 h 61"/>
              <a:gd name="T22" fmla="*/ 34 w 61"/>
              <a:gd name="T23" fmla="*/ 15 h 61"/>
              <a:gd name="T24" fmla="*/ 34 w 61"/>
              <a:gd name="T25" fmla="*/ 23 h 61"/>
              <a:gd name="T26" fmla="*/ 27 w 61"/>
              <a:gd name="T27" fmla="*/ 23 h 61"/>
              <a:gd name="T28" fmla="*/ 27 w 61"/>
              <a:gd name="T29" fmla="*/ 15 h 61"/>
              <a:gd name="T30" fmla="*/ 38 w 61"/>
              <a:gd name="T31" fmla="*/ 46 h 61"/>
              <a:gd name="T32" fmla="*/ 23 w 61"/>
              <a:gd name="T33" fmla="*/ 46 h 61"/>
              <a:gd name="T34" fmla="*/ 23 w 61"/>
              <a:gd name="T35" fmla="*/ 42 h 61"/>
              <a:gd name="T36" fmla="*/ 27 w 61"/>
              <a:gd name="T37" fmla="*/ 42 h 61"/>
              <a:gd name="T38" fmla="*/ 27 w 61"/>
              <a:gd name="T39" fmla="*/ 30 h 61"/>
              <a:gd name="T40" fmla="*/ 23 w 61"/>
              <a:gd name="T41" fmla="*/ 30 h 61"/>
              <a:gd name="T42" fmla="*/ 23 w 61"/>
              <a:gd name="T43" fmla="*/ 27 h 61"/>
              <a:gd name="T44" fmla="*/ 34 w 61"/>
              <a:gd name="T45" fmla="*/ 27 h 61"/>
              <a:gd name="T46" fmla="*/ 34 w 61"/>
              <a:gd name="T47" fmla="*/ 42 h 61"/>
              <a:gd name="T48" fmla="*/ 38 w 61"/>
              <a:gd name="T49" fmla="*/ 42 h 61"/>
              <a:gd name="T50" fmla="*/ 38 w 61"/>
              <a:gd name="T51" fmla="*/ 46 h 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61" h="61">
                <a:moveTo>
                  <a:pt x="31" y="0"/>
                </a:moveTo>
                <a:cubicBezTo>
                  <a:pt x="14" y="0"/>
                  <a:pt x="0" y="14"/>
                  <a:pt x="0" y="30"/>
                </a:cubicBezTo>
                <a:cubicBezTo>
                  <a:pt x="0" y="47"/>
                  <a:pt x="14" y="61"/>
                  <a:pt x="31" y="61"/>
                </a:cubicBezTo>
                <a:cubicBezTo>
                  <a:pt x="47" y="61"/>
                  <a:pt x="61" y="47"/>
                  <a:pt x="61" y="30"/>
                </a:cubicBezTo>
                <a:cubicBezTo>
                  <a:pt x="61" y="14"/>
                  <a:pt x="47" y="0"/>
                  <a:pt x="31" y="0"/>
                </a:cubicBezTo>
                <a:close/>
                <a:moveTo>
                  <a:pt x="31" y="55"/>
                </a:moveTo>
                <a:cubicBezTo>
                  <a:pt x="17" y="55"/>
                  <a:pt x="6" y="44"/>
                  <a:pt x="6" y="30"/>
                </a:cubicBezTo>
                <a:cubicBezTo>
                  <a:pt x="6" y="17"/>
                  <a:pt x="17" y="6"/>
                  <a:pt x="31" y="6"/>
                </a:cubicBezTo>
                <a:cubicBezTo>
                  <a:pt x="44" y="6"/>
                  <a:pt x="55" y="17"/>
                  <a:pt x="55" y="30"/>
                </a:cubicBezTo>
                <a:cubicBezTo>
                  <a:pt x="55" y="44"/>
                  <a:pt x="44" y="55"/>
                  <a:pt x="31" y="55"/>
                </a:cubicBezTo>
                <a:close/>
                <a:moveTo>
                  <a:pt x="27" y="15"/>
                </a:moveTo>
                <a:cubicBezTo>
                  <a:pt x="34" y="15"/>
                  <a:pt x="34" y="15"/>
                  <a:pt x="34" y="15"/>
                </a:cubicBezTo>
                <a:cubicBezTo>
                  <a:pt x="34" y="23"/>
                  <a:pt x="34" y="23"/>
                  <a:pt x="34" y="23"/>
                </a:cubicBezTo>
                <a:cubicBezTo>
                  <a:pt x="27" y="23"/>
                  <a:pt x="27" y="23"/>
                  <a:pt x="27" y="23"/>
                </a:cubicBezTo>
                <a:lnTo>
                  <a:pt x="27" y="15"/>
                </a:lnTo>
                <a:close/>
                <a:moveTo>
                  <a:pt x="38" y="46"/>
                </a:moveTo>
                <a:cubicBezTo>
                  <a:pt x="23" y="46"/>
                  <a:pt x="23" y="46"/>
                  <a:pt x="23" y="46"/>
                </a:cubicBezTo>
                <a:cubicBezTo>
                  <a:pt x="23" y="42"/>
                  <a:pt x="23" y="42"/>
                  <a:pt x="23" y="42"/>
                </a:cubicBezTo>
                <a:cubicBezTo>
                  <a:pt x="27" y="42"/>
                  <a:pt x="27" y="42"/>
                  <a:pt x="27" y="42"/>
                </a:cubicBezTo>
                <a:cubicBezTo>
                  <a:pt x="27" y="30"/>
                  <a:pt x="27" y="30"/>
                  <a:pt x="27" y="30"/>
                </a:cubicBezTo>
                <a:cubicBezTo>
                  <a:pt x="23" y="30"/>
                  <a:pt x="23" y="30"/>
                  <a:pt x="23" y="30"/>
                </a:cubicBezTo>
                <a:cubicBezTo>
                  <a:pt x="23" y="27"/>
                  <a:pt x="23" y="27"/>
                  <a:pt x="23" y="27"/>
                </a:cubicBezTo>
                <a:cubicBezTo>
                  <a:pt x="34" y="27"/>
                  <a:pt x="34" y="27"/>
                  <a:pt x="34" y="27"/>
                </a:cubicBezTo>
                <a:cubicBezTo>
                  <a:pt x="34" y="42"/>
                  <a:pt x="34" y="42"/>
                  <a:pt x="34" y="42"/>
                </a:cubicBezTo>
                <a:cubicBezTo>
                  <a:pt x="38" y="42"/>
                  <a:pt x="38" y="42"/>
                  <a:pt x="38" y="42"/>
                </a:cubicBezTo>
                <a:lnTo>
                  <a:pt x="38" y="46"/>
                </a:lnTo>
                <a:close/>
              </a:path>
            </a:pathLst>
          </a:custGeom>
          <a:solidFill>
            <a:srgbClr val="35669B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>
              <a:defRPr/>
            </a:pPr>
            <a:endParaRPr lang="id-ID" sz="1000" kern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71" name="Freeform 98"/>
          <p:cNvSpPr>
            <a:spLocks noEditPoints="1"/>
          </p:cNvSpPr>
          <p:nvPr/>
        </p:nvSpPr>
        <p:spPr bwMode="auto">
          <a:xfrm>
            <a:off x="10019582" y="5493199"/>
            <a:ext cx="224291" cy="225757"/>
          </a:xfrm>
          <a:custGeom>
            <a:avLst/>
            <a:gdLst>
              <a:gd name="T0" fmla="*/ 85 w 94"/>
              <a:gd name="T1" fmla="*/ 20 h 94"/>
              <a:gd name="T2" fmla="*/ 37 w 94"/>
              <a:gd name="T3" fmla="*/ 2 h 94"/>
              <a:gd name="T4" fmla="*/ 20 w 94"/>
              <a:gd name="T5" fmla="*/ 10 h 94"/>
              <a:gd name="T6" fmla="*/ 2 w 94"/>
              <a:gd name="T7" fmla="*/ 57 h 94"/>
              <a:gd name="T8" fmla="*/ 10 w 94"/>
              <a:gd name="T9" fmla="*/ 74 h 94"/>
              <a:gd name="T10" fmla="*/ 57 w 94"/>
              <a:gd name="T11" fmla="*/ 92 h 94"/>
              <a:gd name="T12" fmla="*/ 74 w 94"/>
              <a:gd name="T13" fmla="*/ 84 h 94"/>
              <a:gd name="T14" fmla="*/ 92 w 94"/>
              <a:gd name="T15" fmla="*/ 37 h 94"/>
              <a:gd name="T16" fmla="*/ 85 w 94"/>
              <a:gd name="T17" fmla="*/ 20 h 94"/>
              <a:gd name="T18" fmla="*/ 36 w 94"/>
              <a:gd name="T19" fmla="*/ 38 h 94"/>
              <a:gd name="T20" fmla="*/ 62 w 94"/>
              <a:gd name="T21" fmla="*/ 47 h 94"/>
              <a:gd name="T22" fmla="*/ 61 w 94"/>
              <a:gd name="T23" fmla="*/ 52 h 94"/>
              <a:gd name="T24" fmla="*/ 42 w 94"/>
              <a:gd name="T25" fmla="*/ 61 h 94"/>
              <a:gd name="T26" fmla="*/ 33 w 94"/>
              <a:gd name="T27" fmla="*/ 42 h 94"/>
              <a:gd name="T28" fmla="*/ 36 w 94"/>
              <a:gd name="T29" fmla="*/ 38 h 94"/>
              <a:gd name="T30" fmla="*/ 76 w 94"/>
              <a:gd name="T31" fmla="*/ 53 h 94"/>
              <a:gd name="T32" fmla="*/ 69 w 94"/>
              <a:gd name="T33" fmla="*/ 71 h 94"/>
              <a:gd name="T34" fmla="*/ 66 w 94"/>
              <a:gd name="T35" fmla="*/ 80 h 94"/>
              <a:gd name="T36" fmla="*/ 59 w 94"/>
              <a:gd name="T37" fmla="*/ 82 h 94"/>
              <a:gd name="T38" fmla="*/ 15 w 94"/>
              <a:gd name="T39" fmla="*/ 65 h 94"/>
              <a:gd name="T40" fmla="*/ 12 w 94"/>
              <a:gd name="T41" fmla="*/ 59 h 94"/>
              <a:gd name="T42" fmla="*/ 15 w 94"/>
              <a:gd name="T43" fmla="*/ 50 h 94"/>
              <a:gd name="T44" fmla="*/ 22 w 94"/>
              <a:gd name="T45" fmla="*/ 32 h 94"/>
              <a:gd name="T46" fmla="*/ 22 w 94"/>
              <a:gd name="T47" fmla="*/ 32 h 94"/>
              <a:gd name="T48" fmla="*/ 29 w 94"/>
              <a:gd name="T49" fmla="*/ 35 h 94"/>
              <a:gd name="T50" fmla="*/ 27 w 94"/>
              <a:gd name="T51" fmla="*/ 39 h 94"/>
              <a:gd name="T52" fmla="*/ 39 w 94"/>
              <a:gd name="T53" fmla="*/ 67 h 94"/>
              <a:gd name="T54" fmla="*/ 67 w 94"/>
              <a:gd name="T55" fmla="*/ 55 h 94"/>
              <a:gd name="T56" fmla="*/ 69 w 94"/>
              <a:gd name="T57" fmla="*/ 50 h 94"/>
              <a:gd name="T58" fmla="*/ 76 w 94"/>
              <a:gd name="T59" fmla="*/ 53 h 94"/>
              <a:gd name="T60" fmla="*/ 82 w 94"/>
              <a:gd name="T61" fmla="*/ 37 h 94"/>
              <a:gd name="T62" fmla="*/ 79 w 94"/>
              <a:gd name="T63" fmla="*/ 38 h 94"/>
              <a:gd name="T64" fmla="*/ 74 w 94"/>
              <a:gd name="T65" fmla="*/ 37 h 94"/>
              <a:gd name="T66" fmla="*/ 73 w 94"/>
              <a:gd name="T67" fmla="*/ 34 h 94"/>
              <a:gd name="T68" fmla="*/ 74 w 94"/>
              <a:gd name="T69" fmla="*/ 29 h 94"/>
              <a:gd name="T70" fmla="*/ 77 w 94"/>
              <a:gd name="T71" fmla="*/ 28 h 94"/>
              <a:gd name="T72" fmla="*/ 82 w 94"/>
              <a:gd name="T73" fmla="*/ 29 h 94"/>
              <a:gd name="T74" fmla="*/ 83 w 94"/>
              <a:gd name="T75" fmla="*/ 33 h 94"/>
              <a:gd name="T76" fmla="*/ 82 w 94"/>
              <a:gd name="T77" fmla="*/ 37 h 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94" h="94">
                <a:moveTo>
                  <a:pt x="85" y="20"/>
                </a:moveTo>
                <a:cubicBezTo>
                  <a:pt x="37" y="2"/>
                  <a:pt x="37" y="2"/>
                  <a:pt x="37" y="2"/>
                </a:cubicBezTo>
                <a:cubicBezTo>
                  <a:pt x="30" y="0"/>
                  <a:pt x="23" y="3"/>
                  <a:pt x="20" y="10"/>
                </a:cubicBezTo>
                <a:cubicBezTo>
                  <a:pt x="2" y="57"/>
                  <a:pt x="2" y="57"/>
                  <a:pt x="2" y="57"/>
                </a:cubicBezTo>
                <a:cubicBezTo>
                  <a:pt x="0" y="64"/>
                  <a:pt x="3" y="71"/>
                  <a:pt x="10" y="74"/>
                </a:cubicBezTo>
                <a:cubicBezTo>
                  <a:pt x="57" y="92"/>
                  <a:pt x="57" y="92"/>
                  <a:pt x="57" y="92"/>
                </a:cubicBezTo>
                <a:cubicBezTo>
                  <a:pt x="64" y="94"/>
                  <a:pt x="71" y="91"/>
                  <a:pt x="74" y="84"/>
                </a:cubicBezTo>
                <a:cubicBezTo>
                  <a:pt x="92" y="37"/>
                  <a:pt x="92" y="37"/>
                  <a:pt x="92" y="37"/>
                </a:cubicBezTo>
                <a:cubicBezTo>
                  <a:pt x="94" y="30"/>
                  <a:pt x="91" y="23"/>
                  <a:pt x="85" y="20"/>
                </a:cubicBezTo>
                <a:close/>
                <a:moveTo>
                  <a:pt x="36" y="38"/>
                </a:moveTo>
                <a:cubicBezTo>
                  <a:pt x="62" y="47"/>
                  <a:pt x="62" y="47"/>
                  <a:pt x="62" y="47"/>
                </a:cubicBezTo>
                <a:cubicBezTo>
                  <a:pt x="62" y="49"/>
                  <a:pt x="61" y="51"/>
                  <a:pt x="61" y="52"/>
                </a:cubicBezTo>
                <a:cubicBezTo>
                  <a:pt x="58" y="60"/>
                  <a:pt x="49" y="64"/>
                  <a:pt x="42" y="61"/>
                </a:cubicBezTo>
                <a:cubicBezTo>
                  <a:pt x="34" y="58"/>
                  <a:pt x="31" y="49"/>
                  <a:pt x="33" y="42"/>
                </a:cubicBezTo>
                <a:cubicBezTo>
                  <a:pt x="34" y="40"/>
                  <a:pt x="35" y="39"/>
                  <a:pt x="36" y="38"/>
                </a:cubicBezTo>
                <a:close/>
                <a:moveTo>
                  <a:pt x="76" y="53"/>
                </a:moveTo>
                <a:cubicBezTo>
                  <a:pt x="69" y="71"/>
                  <a:pt x="69" y="71"/>
                  <a:pt x="69" y="71"/>
                </a:cubicBezTo>
                <a:cubicBezTo>
                  <a:pt x="66" y="80"/>
                  <a:pt x="66" y="80"/>
                  <a:pt x="66" y="80"/>
                </a:cubicBezTo>
                <a:cubicBezTo>
                  <a:pt x="65" y="82"/>
                  <a:pt x="62" y="83"/>
                  <a:pt x="59" y="82"/>
                </a:cubicBezTo>
                <a:cubicBezTo>
                  <a:pt x="15" y="65"/>
                  <a:pt x="15" y="65"/>
                  <a:pt x="15" y="65"/>
                </a:cubicBezTo>
                <a:cubicBezTo>
                  <a:pt x="12" y="64"/>
                  <a:pt x="11" y="62"/>
                  <a:pt x="12" y="59"/>
                </a:cubicBezTo>
                <a:cubicBezTo>
                  <a:pt x="15" y="50"/>
                  <a:pt x="15" y="50"/>
                  <a:pt x="15" y="50"/>
                </a:cubicBezTo>
                <a:cubicBezTo>
                  <a:pt x="22" y="32"/>
                  <a:pt x="22" y="32"/>
                  <a:pt x="22" y="32"/>
                </a:cubicBezTo>
                <a:cubicBezTo>
                  <a:pt x="22" y="32"/>
                  <a:pt x="22" y="32"/>
                  <a:pt x="22" y="32"/>
                </a:cubicBezTo>
                <a:cubicBezTo>
                  <a:pt x="29" y="35"/>
                  <a:pt x="29" y="35"/>
                  <a:pt x="29" y="35"/>
                </a:cubicBezTo>
                <a:cubicBezTo>
                  <a:pt x="28" y="36"/>
                  <a:pt x="27" y="38"/>
                  <a:pt x="27" y="39"/>
                </a:cubicBezTo>
                <a:cubicBezTo>
                  <a:pt x="23" y="51"/>
                  <a:pt x="28" y="63"/>
                  <a:pt x="39" y="67"/>
                </a:cubicBezTo>
                <a:cubicBezTo>
                  <a:pt x="51" y="72"/>
                  <a:pt x="63" y="66"/>
                  <a:pt x="67" y="55"/>
                </a:cubicBezTo>
                <a:cubicBezTo>
                  <a:pt x="68" y="53"/>
                  <a:pt x="68" y="52"/>
                  <a:pt x="69" y="50"/>
                </a:cubicBezTo>
                <a:cubicBezTo>
                  <a:pt x="76" y="53"/>
                  <a:pt x="76" y="53"/>
                  <a:pt x="76" y="53"/>
                </a:cubicBezTo>
                <a:close/>
                <a:moveTo>
                  <a:pt x="82" y="37"/>
                </a:moveTo>
                <a:cubicBezTo>
                  <a:pt x="81" y="38"/>
                  <a:pt x="80" y="39"/>
                  <a:pt x="79" y="38"/>
                </a:cubicBezTo>
                <a:cubicBezTo>
                  <a:pt x="74" y="37"/>
                  <a:pt x="74" y="37"/>
                  <a:pt x="74" y="37"/>
                </a:cubicBezTo>
                <a:cubicBezTo>
                  <a:pt x="73" y="36"/>
                  <a:pt x="72" y="35"/>
                  <a:pt x="73" y="34"/>
                </a:cubicBezTo>
                <a:cubicBezTo>
                  <a:pt x="74" y="29"/>
                  <a:pt x="74" y="29"/>
                  <a:pt x="74" y="29"/>
                </a:cubicBezTo>
                <a:cubicBezTo>
                  <a:pt x="75" y="28"/>
                  <a:pt x="76" y="27"/>
                  <a:pt x="77" y="28"/>
                </a:cubicBezTo>
                <a:cubicBezTo>
                  <a:pt x="82" y="29"/>
                  <a:pt x="82" y="29"/>
                  <a:pt x="82" y="29"/>
                </a:cubicBezTo>
                <a:cubicBezTo>
                  <a:pt x="83" y="30"/>
                  <a:pt x="84" y="31"/>
                  <a:pt x="83" y="33"/>
                </a:cubicBezTo>
                <a:lnTo>
                  <a:pt x="82" y="37"/>
                </a:lnTo>
                <a:close/>
              </a:path>
            </a:pathLst>
          </a:custGeom>
          <a:solidFill>
            <a:srgbClr val="35669B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>
              <a:defRPr/>
            </a:pPr>
            <a:endParaRPr lang="id-ID" sz="1000" kern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72" name="Freeform 99"/>
          <p:cNvSpPr>
            <a:spLocks noEditPoints="1"/>
          </p:cNvSpPr>
          <p:nvPr/>
        </p:nvSpPr>
        <p:spPr bwMode="auto">
          <a:xfrm>
            <a:off x="10158848" y="4472896"/>
            <a:ext cx="126072" cy="126072"/>
          </a:xfrm>
          <a:custGeom>
            <a:avLst/>
            <a:gdLst>
              <a:gd name="T0" fmla="*/ 44 w 53"/>
              <a:gd name="T1" fmla="*/ 0 h 53"/>
              <a:gd name="T2" fmla="*/ 9 w 53"/>
              <a:gd name="T3" fmla="*/ 0 h 53"/>
              <a:gd name="T4" fmla="*/ 0 w 53"/>
              <a:gd name="T5" fmla="*/ 9 h 53"/>
              <a:gd name="T6" fmla="*/ 0 w 53"/>
              <a:gd name="T7" fmla="*/ 44 h 53"/>
              <a:gd name="T8" fmla="*/ 9 w 53"/>
              <a:gd name="T9" fmla="*/ 53 h 53"/>
              <a:gd name="T10" fmla="*/ 44 w 53"/>
              <a:gd name="T11" fmla="*/ 53 h 53"/>
              <a:gd name="T12" fmla="*/ 53 w 53"/>
              <a:gd name="T13" fmla="*/ 44 h 53"/>
              <a:gd name="T14" fmla="*/ 53 w 53"/>
              <a:gd name="T15" fmla="*/ 9 h 53"/>
              <a:gd name="T16" fmla="*/ 44 w 53"/>
              <a:gd name="T17" fmla="*/ 0 h 53"/>
              <a:gd name="T18" fmla="*/ 20 w 53"/>
              <a:gd name="T19" fmla="*/ 43 h 53"/>
              <a:gd name="T20" fmla="*/ 13 w 53"/>
              <a:gd name="T21" fmla="*/ 43 h 53"/>
              <a:gd name="T22" fmla="*/ 13 w 53"/>
              <a:gd name="T23" fmla="*/ 20 h 53"/>
              <a:gd name="T24" fmla="*/ 20 w 53"/>
              <a:gd name="T25" fmla="*/ 20 h 53"/>
              <a:gd name="T26" fmla="*/ 20 w 53"/>
              <a:gd name="T27" fmla="*/ 43 h 53"/>
              <a:gd name="T28" fmla="*/ 17 w 53"/>
              <a:gd name="T29" fmla="*/ 16 h 53"/>
              <a:gd name="T30" fmla="*/ 13 w 53"/>
              <a:gd name="T31" fmla="*/ 13 h 53"/>
              <a:gd name="T32" fmla="*/ 17 w 53"/>
              <a:gd name="T33" fmla="*/ 10 h 53"/>
              <a:gd name="T34" fmla="*/ 20 w 53"/>
              <a:gd name="T35" fmla="*/ 13 h 53"/>
              <a:gd name="T36" fmla="*/ 17 w 53"/>
              <a:gd name="T37" fmla="*/ 16 h 53"/>
              <a:gd name="T38" fmla="*/ 43 w 53"/>
              <a:gd name="T39" fmla="*/ 43 h 53"/>
              <a:gd name="T40" fmla="*/ 37 w 53"/>
              <a:gd name="T41" fmla="*/ 43 h 53"/>
              <a:gd name="T42" fmla="*/ 37 w 53"/>
              <a:gd name="T43" fmla="*/ 30 h 53"/>
              <a:gd name="T44" fmla="*/ 33 w 53"/>
              <a:gd name="T45" fmla="*/ 26 h 53"/>
              <a:gd name="T46" fmla="*/ 30 w 53"/>
              <a:gd name="T47" fmla="*/ 30 h 53"/>
              <a:gd name="T48" fmla="*/ 30 w 53"/>
              <a:gd name="T49" fmla="*/ 43 h 53"/>
              <a:gd name="T50" fmla="*/ 23 w 53"/>
              <a:gd name="T51" fmla="*/ 43 h 53"/>
              <a:gd name="T52" fmla="*/ 23 w 53"/>
              <a:gd name="T53" fmla="*/ 20 h 53"/>
              <a:gd name="T54" fmla="*/ 30 w 53"/>
              <a:gd name="T55" fmla="*/ 20 h 53"/>
              <a:gd name="T56" fmla="*/ 30 w 53"/>
              <a:gd name="T57" fmla="*/ 24 h 53"/>
              <a:gd name="T58" fmla="*/ 36 w 53"/>
              <a:gd name="T59" fmla="*/ 20 h 53"/>
              <a:gd name="T60" fmla="*/ 43 w 53"/>
              <a:gd name="T61" fmla="*/ 28 h 53"/>
              <a:gd name="T62" fmla="*/ 43 w 53"/>
              <a:gd name="T63" fmla="*/ 43 h 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53" h="53">
                <a:moveTo>
                  <a:pt x="44" y="0"/>
                </a:moveTo>
                <a:cubicBezTo>
                  <a:pt x="9" y="0"/>
                  <a:pt x="9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44"/>
                  <a:pt x="0" y="44"/>
                  <a:pt x="0" y="44"/>
                </a:cubicBezTo>
                <a:cubicBezTo>
                  <a:pt x="0" y="49"/>
                  <a:pt x="4" y="53"/>
                  <a:pt x="9" y="53"/>
                </a:cubicBezTo>
                <a:cubicBezTo>
                  <a:pt x="44" y="53"/>
                  <a:pt x="44" y="53"/>
                  <a:pt x="44" y="53"/>
                </a:cubicBezTo>
                <a:cubicBezTo>
                  <a:pt x="49" y="53"/>
                  <a:pt x="53" y="49"/>
                  <a:pt x="53" y="44"/>
                </a:cubicBezTo>
                <a:cubicBezTo>
                  <a:pt x="53" y="9"/>
                  <a:pt x="53" y="9"/>
                  <a:pt x="53" y="9"/>
                </a:cubicBezTo>
                <a:cubicBezTo>
                  <a:pt x="53" y="4"/>
                  <a:pt x="49" y="0"/>
                  <a:pt x="44" y="0"/>
                </a:cubicBezTo>
                <a:close/>
                <a:moveTo>
                  <a:pt x="20" y="43"/>
                </a:moveTo>
                <a:cubicBezTo>
                  <a:pt x="13" y="43"/>
                  <a:pt x="13" y="43"/>
                  <a:pt x="13" y="43"/>
                </a:cubicBezTo>
                <a:cubicBezTo>
                  <a:pt x="13" y="20"/>
                  <a:pt x="13" y="20"/>
                  <a:pt x="13" y="20"/>
                </a:cubicBezTo>
                <a:cubicBezTo>
                  <a:pt x="20" y="20"/>
                  <a:pt x="20" y="20"/>
                  <a:pt x="20" y="20"/>
                </a:cubicBezTo>
                <a:lnTo>
                  <a:pt x="20" y="43"/>
                </a:lnTo>
                <a:close/>
                <a:moveTo>
                  <a:pt x="17" y="16"/>
                </a:moveTo>
                <a:cubicBezTo>
                  <a:pt x="15" y="16"/>
                  <a:pt x="13" y="15"/>
                  <a:pt x="13" y="13"/>
                </a:cubicBezTo>
                <a:cubicBezTo>
                  <a:pt x="13" y="11"/>
                  <a:pt x="15" y="10"/>
                  <a:pt x="17" y="10"/>
                </a:cubicBezTo>
                <a:cubicBezTo>
                  <a:pt x="18" y="10"/>
                  <a:pt x="20" y="11"/>
                  <a:pt x="20" y="13"/>
                </a:cubicBezTo>
                <a:cubicBezTo>
                  <a:pt x="20" y="15"/>
                  <a:pt x="18" y="16"/>
                  <a:pt x="17" y="16"/>
                </a:cubicBezTo>
                <a:close/>
                <a:moveTo>
                  <a:pt x="43" y="43"/>
                </a:moveTo>
                <a:cubicBezTo>
                  <a:pt x="37" y="43"/>
                  <a:pt x="37" y="43"/>
                  <a:pt x="37" y="43"/>
                </a:cubicBezTo>
                <a:cubicBezTo>
                  <a:pt x="37" y="30"/>
                  <a:pt x="37" y="30"/>
                  <a:pt x="37" y="30"/>
                </a:cubicBezTo>
                <a:cubicBezTo>
                  <a:pt x="37" y="28"/>
                  <a:pt x="35" y="26"/>
                  <a:pt x="33" y="26"/>
                </a:cubicBezTo>
                <a:cubicBezTo>
                  <a:pt x="31" y="26"/>
                  <a:pt x="30" y="28"/>
                  <a:pt x="30" y="30"/>
                </a:cubicBezTo>
                <a:cubicBezTo>
                  <a:pt x="30" y="43"/>
                  <a:pt x="30" y="43"/>
                  <a:pt x="30" y="43"/>
                </a:cubicBezTo>
                <a:cubicBezTo>
                  <a:pt x="23" y="43"/>
                  <a:pt x="23" y="43"/>
                  <a:pt x="23" y="43"/>
                </a:cubicBezTo>
                <a:cubicBezTo>
                  <a:pt x="23" y="20"/>
                  <a:pt x="23" y="20"/>
                  <a:pt x="23" y="20"/>
                </a:cubicBezTo>
                <a:cubicBezTo>
                  <a:pt x="30" y="20"/>
                  <a:pt x="30" y="20"/>
                  <a:pt x="30" y="20"/>
                </a:cubicBezTo>
                <a:cubicBezTo>
                  <a:pt x="30" y="24"/>
                  <a:pt x="30" y="24"/>
                  <a:pt x="30" y="24"/>
                </a:cubicBezTo>
                <a:cubicBezTo>
                  <a:pt x="31" y="22"/>
                  <a:pt x="33" y="20"/>
                  <a:pt x="36" y="20"/>
                </a:cubicBezTo>
                <a:cubicBezTo>
                  <a:pt x="40" y="20"/>
                  <a:pt x="43" y="23"/>
                  <a:pt x="43" y="28"/>
                </a:cubicBezTo>
                <a:lnTo>
                  <a:pt x="43" y="43"/>
                </a:lnTo>
                <a:close/>
              </a:path>
            </a:pathLst>
          </a:custGeom>
          <a:solidFill>
            <a:srgbClr val="35669B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>
              <a:defRPr/>
            </a:pPr>
            <a:endParaRPr lang="id-ID" sz="1000" kern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73" name="Freeform 100"/>
          <p:cNvSpPr>
            <a:spLocks noEditPoints="1"/>
          </p:cNvSpPr>
          <p:nvPr/>
        </p:nvSpPr>
        <p:spPr bwMode="auto">
          <a:xfrm>
            <a:off x="10048902" y="4298446"/>
            <a:ext cx="231620" cy="145129"/>
          </a:xfrm>
          <a:custGeom>
            <a:avLst/>
            <a:gdLst>
              <a:gd name="T0" fmla="*/ 49 w 158"/>
              <a:gd name="T1" fmla="*/ 70 h 99"/>
              <a:gd name="T2" fmla="*/ 49 w 158"/>
              <a:gd name="T3" fmla="*/ 39 h 99"/>
              <a:gd name="T4" fmla="*/ 78 w 158"/>
              <a:gd name="T5" fmla="*/ 39 h 99"/>
              <a:gd name="T6" fmla="*/ 39 w 158"/>
              <a:gd name="T7" fmla="*/ 0 h 99"/>
              <a:gd name="T8" fmla="*/ 0 w 158"/>
              <a:gd name="T9" fmla="*/ 39 h 99"/>
              <a:gd name="T10" fmla="*/ 29 w 158"/>
              <a:gd name="T11" fmla="*/ 39 h 99"/>
              <a:gd name="T12" fmla="*/ 29 w 158"/>
              <a:gd name="T13" fmla="*/ 89 h 99"/>
              <a:gd name="T14" fmla="*/ 88 w 158"/>
              <a:gd name="T15" fmla="*/ 89 h 99"/>
              <a:gd name="T16" fmla="*/ 68 w 158"/>
              <a:gd name="T17" fmla="*/ 70 h 99"/>
              <a:gd name="T18" fmla="*/ 49 w 158"/>
              <a:gd name="T19" fmla="*/ 70 h 99"/>
              <a:gd name="T20" fmla="*/ 129 w 158"/>
              <a:gd name="T21" fmla="*/ 58 h 99"/>
              <a:gd name="T22" fmla="*/ 129 w 158"/>
              <a:gd name="T23" fmla="*/ 9 h 99"/>
              <a:gd name="T24" fmla="*/ 68 w 158"/>
              <a:gd name="T25" fmla="*/ 9 h 99"/>
              <a:gd name="T26" fmla="*/ 88 w 158"/>
              <a:gd name="T27" fmla="*/ 29 h 99"/>
              <a:gd name="T28" fmla="*/ 107 w 158"/>
              <a:gd name="T29" fmla="*/ 29 h 99"/>
              <a:gd name="T30" fmla="*/ 107 w 158"/>
              <a:gd name="T31" fmla="*/ 58 h 99"/>
              <a:gd name="T32" fmla="*/ 78 w 158"/>
              <a:gd name="T33" fmla="*/ 58 h 99"/>
              <a:gd name="T34" fmla="*/ 119 w 158"/>
              <a:gd name="T35" fmla="*/ 99 h 99"/>
              <a:gd name="T36" fmla="*/ 158 w 158"/>
              <a:gd name="T37" fmla="*/ 58 h 99"/>
              <a:gd name="T38" fmla="*/ 129 w 158"/>
              <a:gd name="T39" fmla="*/ 58 h 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158" h="99">
                <a:moveTo>
                  <a:pt x="49" y="70"/>
                </a:moveTo>
                <a:lnTo>
                  <a:pt x="49" y="39"/>
                </a:lnTo>
                <a:lnTo>
                  <a:pt x="78" y="39"/>
                </a:lnTo>
                <a:lnTo>
                  <a:pt x="39" y="0"/>
                </a:lnTo>
                <a:lnTo>
                  <a:pt x="0" y="39"/>
                </a:lnTo>
                <a:lnTo>
                  <a:pt x="29" y="39"/>
                </a:lnTo>
                <a:lnTo>
                  <a:pt x="29" y="89"/>
                </a:lnTo>
                <a:lnTo>
                  <a:pt x="88" y="89"/>
                </a:lnTo>
                <a:lnTo>
                  <a:pt x="68" y="70"/>
                </a:lnTo>
                <a:lnTo>
                  <a:pt x="49" y="70"/>
                </a:lnTo>
                <a:close/>
                <a:moveTo>
                  <a:pt x="129" y="58"/>
                </a:moveTo>
                <a:lnTo>
                  <a:pt x="129" y="9"/>
                </a:lnTo>
                <a:lnTo>
                  <a:pt x="68" y="9"/>
                </a:lnTo>
                <a:lnTo>
                  <a:pt x="88" y="29"/>
                </a:lnTo>
                <a:lnTo>
                  <a:pt x="107" y="29"/>
                </a:lnTo>
                <a:lnTo>
                  <a:pt x="107" y="58"/>
                </a:lnTo>
                <a:lnTo>
                  <a:pt x="78" y="58"/>
                </a:lnTo>
                <a:lnTo>
                  <a:pt x="119" y="99"/>
                </a:lnTo>
                <a:lnTo>
                  <a:pt x="158" y="58"/>
                </a:lnTo>
                <a:lnTo>
                  <a:pt x="129" y="58"/>
                </a:lnTo>
                <a:close/>
              </a:path>
            </a:pathLst>
          </a:custGeom>
          <a:solidFill>
            <a:srgbClr val="35669B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>
              <a:defRPr/>
            </a:pPr>
            <a:endParaRPr lang="id-ID" sz="1000" kern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74" name="Freeform 101"/>
          <p:cNvSpPr>
            <a:spLocks noEditPoints="1"/>
          </p:cNvSpPr>
          <p:nvPr/>
        </p:nvSpPr>
        <p:spPr bwMode="auto">
          <a:xfrm>
            <a:off x="10246804" y="3528822"/>
            <a:ext cx="240416" cy="241882"/>
          </a:xfrm>
          <a:custGeom>
            <a:avLst/>
            <a:gdLst>
              <a:gd name="T0" fmla="*/ 96 w 100"/>
              <a:gd name="T1" fmla="*/ 85 h 101"/>
              <a:gd name="T2" fmla="*/ 73 w 100"/>
              <a:gd name="T3" fmla="*/ 65 h 101"/>
              <a:gd name="T4" fmla="*/ 66 w 100"/>
              <a:gd name="T5" fmla="*/ 62 h 101"/>
              <a:gd name="T6" fmla="*/ 74 w 100"/>
              <a:gd name="T7" fmla="*/ 37 h 101"/>
              <a:gd name="T8" fmla="*/ 37 w 100"/>
              <a:gd name="T9" fmla="*/ 0 h 101"/>
              <a:gd name="T10" fmla="*/ 0 w 100"/>
              <a:gd name="T11" fmla="*/ 37 h 101"/>
              <a:gd name="T12" fmla="*/ 37 w 100"/>
              <a:gd name="T13" fmla="*/ 75 h 101"/>
              <a:gd name="T14" fmla="*/ 61 w 100"/>
              <a:gd name="T15" fmla="*/ 66 h 101"/>
              <a:gd name="T16" fmla="*/ 64 w 100"/>
              <a:gd name="T17" fmla="*/ 73 h 101"/>
              <a:gd name="T18" fmla="*/ 84 w 100"/>
              <a:gd name="T19" fmla="*/ 96 h 101"/>
              <a:gd name="T20" fmla="*/ 97 w 100"/>
              <a:gd name="T21" fmla="*/ 97 h 101"/>
              <a:gd name="T22" fmla="*/ 96 w 100"/>
              <a:gd name="T23" fmla="*/ 85 h 101"/>
              <a:gd name="T24" fmla="*/ 37 w 100"/>
              <a:gd name="T25" fmla="*/ 62 h 101"/>
              <a:gd name="T26" fmla="*/ 12 w 100"/>
              <a:gd name="T27" fmla="*/ 37 h 101"/>
              <a:gd name="T28" fmla="*/ 37 w 100"/>
              <a:gd name="T29" fmla="*/ 12 h 101"/>
              <a:gd name="T30" fmla="*/ 62 w 100"/>
              <a:gd name="T31" fmla="*/ 37 h 101"/>
              <a:gd name="T32" fmla="*/ 37 w 100"/>
              <a:gd name="T33" fmla="*/ 62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00" h="101">
                <a:moveTo>
                  <a:pt x="96" y="85"/>
                </a:moveTo>
                <a:cubicBezTo>
                  <a:pt x="73" y="65"/>
                  <a:pt x="73" y="65"/>
                  <a:pt x="73" y="65"/>
                </a:cubicBezTo>
                <a:cubicBezTo>
                  <a:pt x="70" y="62"/>
                  <a:pt x="68" y="61"/>
                  <a:pt x="66" y="62"/>
                </a:cubicBezTo>
                <a:cubicBezTo>
                  <a:pt x="71" y="55"/>
                  <a:pt x="74" y="47"/>
                  <a:pt x="74" y="37"/>
                </a:cubicBezTo>
                <a:cubicBezTo>
                  <a:pt x="74" y="17"/>
                  <a:pt x="58" y="0"/>
                  <a:pt x="37" y="0"/>
                </a:cubicBezTo>
                <a:cubicBezTo>
                  <a:pt x="17" y="0"/>
                  <a:pt x="0" y="17"/>
                  <a:pt x="0" y="37"/>
                </a:cubicBezTo>
                <a:cubicBezTo>
                  <a:pt x="0" y="58"/>
                  <a:pt x="17" y="75"/>
                  <a:pt x="37" y="75"/>
                </a:cubicBezTo>
                <a:cubicBezTo>
                  <a:pt x="46" y="75"/>
                  <a:pt x="55" y="71"/>
                  <a:pt x="61" y="66"/>
                </a:cubicBezTo>
                <a:cubicBezTo>
                  <a:pt x="61" y="68"/>
                  <a:pt x="62" y="70"/>
                  <a:pt x="64" y="73"/>
                </a:cubicBezTo>
                <a:cubicBezTo>
                  <a:pt x="84" y="96"/>
                  <a:pt x="84" y="96"/>
                  <a:pt x="84" y="96"/>
                </a:cubicBezTo>
                <a:cubicBezTo>
                  <a:pt x="88" y="100"/>
                  <a:pt x="94" y="101"/>
                  <a:pt x="97" y="97"/>
                </a:cubicBezTo>
                <a:cubicBezTo>
                  <a:pt x="100" y="94"/>
                  <a:pt x="100" y="88"/>
                  <a:pt x="96" y="85"/>
                </a:cubicBezTo>
                <a:close/>
                <a:moveTo>
                  <a:pt x="37" y="62"/>
                </a:moveTo>
                <a:cubicBezTo>
                  <a:pt x="23" y="62"/>
                  <a:pt x="12" y="51"/>
                  <a:pt x="12" y="37"/>
                </a:cubicBezTo>
                <a:cubicBezTo>
                  <a:pt x="12" y="24"/>
                  <a:pt x="23" y="12"/>
                  <a:pt x="37" y="12"/>
                </a:cubicBezTo>
                <a:cubicBezTo>
                  <a:pt x="51" y="12"/>
                  <a:pt x="62" y="24"/>
                  <a:pt x="62" y="37"/>
                </a:cubicBezTo>
                <a:cubicBezTo>
                  <a:pt x="62" y="51"/>
                  <a:pt x="51" y="62"/>
                  <a:pt x="37" y="62"/>
                </a:cubicBezTo>
                <a:close/>
              </a:path>
            </a:pathLst>
          </a:custGeom>
          <a:solidFill>
            <a:srgbClr val="35669B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>
              <a:defRPr/>
            </a:pPr>
            <a:endParaRPr lang="id-ID" sz="1000" kern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75" name="Freeform 102"/>
          <p:cNvSpPr/>
          <p:nvPr/>
        </p:nvSpPr>
        <p:spPr bwMode="auto">
          <a:xfrm>
            <a:off x="10000525" y="3499503"/>
            <a:ext cx="296122" cy="287327"/>
          </a:xfrm>
          <a:custGeom>
            <a:avLst/>
            <a:gdLst>
              <a:gd name="T0" fmla="*/ 78 w 124"/>
              <a:gd name="T1" fmla="*/ 84 h 120"/>
              <a:gd name="T2" fmla="*/ 75 w 124"/>
              <a:gd name="T3" fmla="*/ 75 h 120"/>
              <a:gd name="T4" fmla="*/ 86 w 124"/>
              <a:gd name="T5" fmla="*/ 54 h 120"/>
              <a:gd name="T6" fmla="*/ 89 w 124"/>
              <a:gd name="T7" fmla="*/ 37 h 120"/>
              <a:gd name="T8" fmla="*/ 62 w 124"/>
              <a:gd name="T9" fmla="*/ 0 h 120"/>
              <a:gd name="T10" fmla="*/ 36 w 124"/>
              <a:gd name="T11" fmla="*/ 37 h 120"/>
              <a:gd name="T12" fmla="*/ 39 w 124"/>
              <a:gd name="T13" fmla="*/ 54 h 120"/>
              <a:gd name="T14" fmla="*/ 50 w 124"/>
              <a:gd name="T15" fmla="*/ 75 h 120"/>
              <a:gd name="T16" fmla="*/ 47 w 124"/>
              <a:gd name="T17" fmla="*/ 84 h 120"/>
              <a:gd name="T18" fmla="*/ 0 w 124"/>
              <a:gd name="T19" fmla="*/ 120 h 120"/>
              <a:gd name="T20" fmla="*/ 62 w 124"/>
              <a:gd name="T21" fmla="*/ 120 h 120"/>
              <a:gd name="T22" fmla="*/ 124 w 124"/>
              <a:gd name="T23" fmla="*/ 120 h 120"/>
              <a:gd name="T24" fmla="*/ 78 w 124"/>
              <a:gd name="T25" fmla="*/ 84 h 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24" h="120">
                <a:moveTo>
                  <a:pt x="78" y="84"/>
                </a:moveTo>
                <a:cubicBezTo>
                  <a:pt x="75" y="84"/>
                  <a:pt x="75" y="75"/>
                  <a:pt x="75" y="75"/>
                </a:cubicBezTo>
                <a:cubicBezTo>
                  <a:pt x="75" y="75"/>
                  <a:pt x="84" y="66"/>
                  <a:pt x="86" y="54"/>
                </a:cubicBezTo>
                <a:cubicBezTo>
                  <a:pt x="91" y="54"/>
                  <a:pt x="94" y="42"/>
                  <a:pt x="89" y="37"/>
                </a:cubicBezTo>
                <a:cubicBezTo>
                  <a:pt x="89" y="32"/>
                  <a:pt x="96" y="0"/>
                  <a:pt x="62" y="0"/>
                </a:cubicBezTo>
                <a:cubicBezTo>
                  <a:pt x="29" y="0"/>
                  <a:pt x="36" y="32"/>
                  <a:pt x="36" y="37"/>
                </a:cubicBezTo>
                <a:cubicBezTo>
                  <a:pt x="31" y="42"/>
                  <a:pt x="34" y="54"/>
                  <a:pt x="39" y="54"/>
                </a:cubicBezTo>
                <a:cubicBezTo>
                  <a:pt x="41" y="66"/>
                  <a:pt x="50" y="75"/>
                  <a:pt x="50" y="75"/>
                </a:cubicBezTo>
                <a:cubicBezTo>
                  <a:pt x="50" y="75"/>
                  <a:pt x="50" y="84"/>
                  <a:pt x="47" y="84"/>
                </a:cubicBezTo>
                <a:cubicBezTo>
                  <a:pt x="37" y="86"/>
                  <a:pt x="0" y="102"/>
                  <a:pt x="0" y="120"/>
                </a:cubicBezTo>
                <a:cubicBezTo>
                  <a:pt x="62" y="120"/>
                  <a:pt x="62" y="120"/>
                  <a:pt x="62" y="120"/>
                </a:cubicBezTo>
                <a:cubicBezTo>
                  <a:pt x="124" y="120"/>
                  <a:pt x="124" y="120"/>
                  <a:pt x="124" y="120"/>
                </a:cubicBezTo>
                <a:cubicBezTo>
                  <a:pt x="124" y="102"/>
                  <a:pt x="88" y="86"/>
                  <a:pt x="78" y="84"/>
                </a:cubicBezTo>
                <a:close/>
              </a:path>
            </a:pathLst>
          </a:custGeom>
          <a:solidFill>
            <a:srgbClr val="35669B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>
              <a:defRPr/>
            </a:pPr>
            <a:endParaRPr lang="id-ID" sz="1000" kern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76" name="Freeform 103"/>
          <p:cNvSpPr>
            <a:spLocks noEditPoints="1"/>
          </p:cNvSpPr>
          <p:nvPr/>
        </p:nvSpPr>
        <p:spPr bwMode="auto">
          <a:xfrm>
            <a:off x="10057696" y="5727751"/>
            <a:ext cx="98219" cy="155392"/>
          </a:xfrm>
          <a:custGeom>
            <a:avLst/>
            <a:gdLst>
              <a:gd name="T0" fmla="*/ 21 w 41"/>
              <a:gd name="T1" fmla="*/ 0 h 65"/>
              <a:gd name="T2" fmla="*/ 0 w 41"/>
              <a:gd name="T3" fmla="*/ 20 h 65"/>
              <a:gd name="T4" fmla="*/ 21 w 41"/>
              <a:gd name="T5" fmla="*/ 65 h 65"/>
              <a:gd name="T6" fmla="*/ 41 w 41"/>
              <a:gd name="T7" fmla="*/ 20 h 65"/>
              <a:gd name="T8" fmla="*/ 21 w 41"/>
              <a:gd name="T9" fmla="*/ 0 h 65"/>
              <a:gd name="T10" fmla="*/ 21 w 41"/>
              <a:gd name="T11" fmla="*/ 33 h 65"/>
              <a:gd name="T12" fmla="*/ 8 w 41"/>
              <a:gd name="T13" fmla="*/ 20 h 65"/>
              <a:gd name="T14" fmla="*/ 21 w 41"/>
              <a:gd name="T15" fmla="*/ 8 h 65"/>
              <a:gd name="T16" fmla="*/ 33 w 41"/>
              <a:gd name="T17" fmla="*/ 20 h 65"/>
              <a:gd name="T18" fmla="*/ 21 w 41"/>
              <a:gd name="T19" fmla="*/ 33 h 65"/>
              <a:gd name="T20" fmla="*/ 13 w 41"/>
              <a:gd name="T21" fmla="*/ 20 h 65"/>
              <a:gd name="T22" fmla="*/ 21 w 41"/>
              <a:gd name="T23" fmla="*/ 28 h 65"/>
              <a:gd name="T24" fmla="*/ 29 w 41"/>
              <a:gd name="T25" fmla="*/ 20 h 65"/>
              <a:gd name="T26" fmla="*/ 21 w 41"/>
              <a:gd name="T27" fmla="*/ 12 h 65"/>
              <a:gd name="T28" fmla="*/ 13 w 41"/>
              <a:gd name="T29" fmla="*/ 20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41" h="65">
                <a:moveTo>
                  <a:pt x="21" y="0"/>
                </a:moveTo>
                <a:cubicBezTo>
                  <a:pt x="9" y="0"/>
                  <a:pt x="0" y="9"/>
                  <a:pt x="0" y="20"/>
                </a:cubicBezTo>
                <a:cubicBezTo>
                  <a:pt x="0" y="41"/>
                  <a:pt x="21" y="65"/>
                  <a:pt x="21" y="65"/>
                </a:cubicBezTo>
                <a:cubicBezTo>
                  <a:pt x="21" y="65"/>
                  <a:pt x="41" y="41"/>
                  <a:pt x="41" y="20"/>
                </a:cubicBezTo>
                <a:cubicBezTo>
                  <a:pt x="41" y="9"/>
                  <a:pt x="32" y="0"/>
                  <a:pt x="21" y="0"/>
                </a:cubicBezTo>
                <a:close/>
                <a:moveTo>
                  <a:pt x="21" y="33"/>
                </a:moveTo>
                <a:cubicBezTo>
                  <a:pt x="14" y="33"/>
                  <a:pt x="8" y="27"/>
                  <a:pt x="8" y="20"/>
                </a:cubicBezTo>
                <a:cubicBezTo>
                  <a:pt x="8" y="13"/>
                  <a:pt x="14" y="8"/>
                  <a:pt x="21" y="8"/>
                </a:cubicBezTo>
                <a:cubicBezTo>
                  <a:pt x="28" y="8"/>
                  <a:pt x="33" y="13"/>
                  <a:pt x="33" y="20"/>
                </a:cubicBezTo>
                <a:cubicBezTo>
                  <a:pt x="33" y="27"/>
                  <a:pt x="28" y="33"/>
                  <a:pt x="21" y="33"/>
                </a:cubicBezTo>
                <a:close/>
                <a:moveTo>
                  <a:pt x="13" y="20"/>
                </a:moveTo>
                <a:cubicBezTo>
                  <a:pt x="13" y="25"/>
                  <a:pt x="16" y="28"/>
                  <a:pt x="21" y="28"/>
                </a:cubicBezTo>
                <a:cubicBezTo>
                  <a:pt x="25" y="28"/>
                  <a:pt x="29" y="25"/>
                  <a:pt x="29" y="20"/>
                </a:cubicBezTo>
                <a:cubicBezTo>
                  <a:pt x="29" y="16"/>
                  <a:pt x="25" y="12"/>
                  <a:pt x="21" y="12"/>
                </a:cubicBezTo>
                <a:cubicBezTo>
                  <a:pt x="16" y="12"/>
                  <a:pt x="13" y="16"/>
                  <a:pt x="13" y="20"/>
                </a:cubicBezTo>
                <a:close/>
              </a:path>
            </a:pathLst>
          </a:custGeom>
          <a:solidFill>
            <a:srgbClr val="35669B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>
              <a:defRPr/>
            </a:pPr>
            <a:endParaRPr lang="id-ID" sz="1000" kern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77" name="Freeform 104"/>
          <p:cNvSpPr>
            <a:spLocks noEditPoints="1"/>
          </p:cNvSpPr>
          <p:nvPr/>
        </p:nvSpPr>
        <p:spPr bwMode="auto">
          <a:xfrm>
            <a:off x="9950682" y="5894870"/>
            <a:ext cx="152459" cy="206699"/>
          </a:xfrm>
          <a:custGeom>
            <a:avLst/>
            <a:gdLst>
              <a:gd name="T0" fmla="*/ 58 w 64"/>
              <a:gd name="T1" fmla="*/ 9 h 86"/>
              <a:gd name="T2" fmla="*/ 24 w 64"/>
              <a:gd name="T3" fmla="*/ 1 h 86"/>
              <a:gd name="T4" fmla="*/ 16 w 64"/>
              <a:gd name="T5" fmla="*/ 7 h 86"/>
              <a:gd name="T6" fmla="*/ 1 w 64"/>
              <a:gd name="T7" fmla="*/ 68 h 86"/>
              <a:gd name="T8" fmla="*/ 6 w 64"/>
              <a:gd name="T9" fmla="*/ 77 h 86"/>
              <a:gd name="T10" fmla="*/ 39 w 64"/>
              <a:gd name="T11" fmla="*/ 85 h 86"/>
              <a:gd name="T12" fmla="*/ 48 w 64"/>
              <a:gd name="T13" fmla="*/ 80 h 86"/>
              <a:gd name="T14" fmla="*/ 63 w 64"/>
              <a:gd name="T15" fmla="*/ 18 h 86"/>
              <a:gd name="T16" fmla="*/ 58 w 64"/>
              <a:gd name="T17" fmla="*/ 9 h 86"/>
              <a:gd name="T18" fmla="*/ 31 w 64"/>
              <a:gd name="T19" fmla="*/ 7 h 86"/>
              <a:gd name="T20" fmla="*/ 50 w 64"/>
              <a:gd name="T21" fmla="*/ 11 h 86"/>
              <a:gd name="T22" fmla="*/ 49 w 64"/>
              <a:gd name="T23" fmla="*/ 14 h 86"/>
              <a:gd name="T24" fmla="*/ 30 w 64"/>
              <a:gd name="T25" fmla="*/ 9 h 86"/>
              <a:gd name="T26" fmla="*/ 31 w 64"/>
              <a:gd name="T27" fmla="*/ 7 h 86"/>
              <a:gd name="T28" fmla="*/ 24 w 64"/>
              <a:gd name="T29" fmla="*/ 76 h 86"/>
              <a:gd name="T30" fmla="*/ 20 w 64"/>
              <a:gd name="T31" fmla="*/ 71 h 86"/>
              <a:gd name="T32" fmla="*/ 26 w 64"/>
              <a:gd name="T33" fmla="*/ 67 h 86"/>
              <a:gd name="T34" fmla="*/ 30 w 64"/>
              <a:gd name="T35" fmla="*/ 73 h 86"/>
              <a:gd name="T36" fmla="*/ 24 w 64"/>
              <a:gd name="T37" fmla="*/ 76 h 86"/>
              <a:gd name="T38" fmla="*/ 46 w 64"/>
              <a:gd name="T39" fmla="*/ 67 h 86"/>
              <a:gd name="T40" fmla="*/ 8 w 64"/>
              <a:gd name="T41" fmla="*/ 58 h 86"/>
              <a:gd name="T42" fmla="*/ 20 w 64"/>
              <a:gd name="T43" fmla="*/ 10 h 86"/>
              <a:gd name="T44" fmla="*/ 58 w 64"/>
              <a:gd name="T45" fmla="*/ 19 h 86"/>
              <a:gd name="T46" fmla="*/ 46 w 64"/>
              <a:gd name="T47" fmla="*/ 67 h 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64" h="86">
                <a:moveTo>
                  <a:pt x="58" y="9"/>
                </a:moveTo>
                <a:cubicBezTo>
                  <a:pt x="24" y="1"/>
                  <a:pt x="24" y="1"/>
                  <a:pt x="24" y="1"/>
                </a:cubicBezTo>
                <a:cubicBezTo>
                  <a:pt x="21" y="0"/>
                  <a:pt x="17" y="3"/>
                  <a:pt x="16" y="7"/>
                </a:cubicBezTo>
                <a:cubicBezTo>
                  <a:pt x="1" y="68"/>
                  <a:pt x="1" y="68"/>
                  <a:pt x="1" y="68"/>
                </a:cubicBezTo>
                <a:cubicBezTo>
                  <a:pt x="0" y="72"/>
                  <a:pt x="2" y="76"/>
                  <a:pt x="6" y="77"/>
                </a:cubicBezTo>
                <a:cubicBezTo>
                  <a:pt x="39" y="85"/>
                  <a:pt x="39" y="85"/>
                  <a:pt x="39" y="85"/>
                </a:cubicBezTo>
                <a:cubicBezTo>
                  <a:pt x="43" y="86"/>
                  <a:pt x="47" y="84"/>
                  <a:pt x="48" y="80"/>
                </a:cubicBezTo>
                <a:cubicBezTo>
                  <a:pt x="63" y="18"/>
                  <a:pt x="63" y="18"/>
                  <a:pt x="63" y="18"/>
                </a:cubicBezTo>
                <a:cubicBezTo>
                  <a:pt x="64" y="14"/>
                  <a:pt x="61" y="10"/>
                  <a:pt x="58" y="9"/>
                </a:cubicBezTo>
                <a:close/>
                <a:moveTo>
                  <a:pt x="31" y="7"/>
                </a:moveTo>
                <a:cubicBezTo>
                  <a:pt x="50" y="11"/>
                  <a:pt x="50" y="11"/>
                  <a:pt x="50" y="11"/>
                </a:cubicBezTo>
                <a:cubicBezTo>
                  <a:pt x="49" y="14"/>
                  <a:pt x="49" y="14"/>
                  <a:pt x="49" y="14"/>
                </a:cubicBezTo>
                <a:cubicBezTo>
                  <a:pt x="30" y="9"/>
                  <a:pt x="30" y="9"/>
                  <a:pt x="30" y="9"/>
                </a:cubicBezTo>
                <a:lnTo>
                  <a:pt x="31" y="7"/>
                </a:lnTo>
                <a:close/>
                <a:moveTo>
                  <a:pt x="24" y="76"/>
                </a:moveTo>
                <a:cubicBezTo>
                  <a:pt x="21" y="76"/>
                  <a:pt x="19" y="73"/>
                  <a:pt x="20" y="71"/>
                </a:cubicBezTo>
                <a:cubicBezTo>
                  <a:pt x="21" y="68"/>
                  <a:pt x="23" y="66"/>
                  <a:pt x="26" y="67"/>
                </a:cubicBezTo>
                <a:cubicBezTo>
                  <a:pt x="29" y="68"/>
                  <a:pt x="30" y="70"/>
                  <a:pt x="30" y="73"/>
                </a:cubicBezTo>
                <a:cubicBezTo>
                  <a:pt x="29" y="75"/>
                  <a:pt x="26" y="77"/>
                  <a:pt x="24" y="76"/>
                </a:cubicBezTo>
                <a:close/>
                <a:moveTo>
                  <a:pt x="46" y="67"/>
                </a:moveTo>
                <a:cubicBezTo>
                  <a:pt x="8" y="58"/>
                  <a:pt x="8" y="58"/>
                  <a:pt x="8" y="58"/>
                </a:cubicBezTo>
                <a:cubicBezTo>
                  <a:pt x="20" y="10"/>
                  <a:pt x="20" y="10"/>
                  <a:pt x="20" y="10"/>
                </a:cubicBezTo>
                <a:cubicBezTo>
                  <a:pt x="58" y="19"/>
                  <a:pt x="58" y="19"/>
                  <a:pt x="58" y="19"/>
                </a:cubicBezTo>
                <a:lnTo>
                  <a:pt x="46" y="67"/>
                </a:lnTo>
                <a:close/>
              </a:path>
            </a:pathLst>
          </a:custGeom>
          <a:solidFill>
            <a:srgbClr val="35669B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>
              <a:defRPr/>
            </a:pPr>
            <a:endParaRPr lang="id-ID" sz="1000" kern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78" name="Freeform 105"/>
          <p:cNvSpPr>
            <a:spLocks noEditPoints="1"/>
          </p:cNvSpPr>
          <p:nvPr/>
        </p:nvSpPr>
        <p:spPr bwMode="auto">
          <a:xfrm>
            <a:off x="9916966" y="4480225"/>
            <a:ext cx="205233" cy="155392"/>
          </a:xfrm>
          <a:custGeom>
            <a:avLst/>
            <a:gdLst>
              <a:gd name="T0" fmla="*/ 75 w 86"/>
              <a:gd name="T1" fmla="*/ 11 h 65"/>
              <a:gd name="T2" fmla="*/ 75 w 86"/>
              <a:gd name="T3" fmla="*/ 0 h 65"/>
              <a:gd name="T4" fmla="*/ 0 w 86"/>
              <a:gd name="T5" fmla="*/ 0 h 65"/>
              <a:gd name="T6" fmla="*/ 0 w 86"/>
              <a:gd name="T7" fmla="*/ 60 h 65"/>
              <a:gd name="T8" fmla="*/ 5 w 86"/>
              <a:gd name="T9" fmla="*/ 65 h 65"/>
              <a:gd name="T10" fmla="*/ 78 w 86"/>
              <a:gd name="T11" fmla="*/ 65 h 65"/>
              <a:gd name="T12" fmla="*/ 86 w 86"/>
              <a:gd name="T13" fmla="*/ 57 h 65"/>
              <a:gd name="T14" fmla="*/ 86 w 86"/>
              <a:gd name="T15" fmla="*/ 11 h 65"/>
              <a:gd name="T16" fmla="*/ 75 w 86"/>
              <a:gd name="T17" fmla="*/ 11 h 65"/>
              <a:gd name="T18" fmla="*/ 70 w 86"/>
              <a:gd name="T19" fmla="*/ 60 h 65"/>
              <a:gd name="T20" fmla="*/ 5 w 86"/>
              <a:gd name="T21" fmla="*/ 60 h 65"/>
              <a:gd name="T22" fmla="*/ 5 w 86"/>
              <a:gd name="T23" fmla="*/ 5 h 65"/>
              <a:gd name="T24" fmla="*/ 70 w 86"/>
              <a:gd name="T25" fmla="*/ 5 h 65"/>
              <a:gd name="T26" fmla="*/ 70 w 86"/>
              <a:gd name="T27" fmla="*/ 60 h 65"/>
              <a:gd name="T28" fmla="*/ 10 w 86"/>
              <a:gd name="T29" fmla="*/ 16 h 65"/>
              <a:gd name="T30" fmla="*/ 64 w 86"/>
              <a:gd name="T31" fmla="*/ 16 h 65"/>
              <a:gd name="T32" fmla="*/ 64 w 86"/>
              <a:gd name="T33" fmla="*/ 22 h 65"/>
              <a:gd name="T34" fmla="*/ 10 w 86"/>
              <a:gd name="T35" fmla="*/ 22 h 65"/>
              <a:gd name="T36" fmla="*/ 10 w 86"/>
              <a:gd name="T37" fmla="*/ 16 h 65"/>
              <a:gd name="T38" fmla="*/ 43 w 86"/>
              <a:gd name="T39" fmla="*/ 27 h 65"/>
              <a:gd name="T40" fmla="*/ 64 w 86"/>
              <a:gd name="T41" fmla="*/ 27 h 65"/>
              <a:gd name="T42" fmla="*/ 64 w 86"/>
              <a:gd name="T43" fmla="*/ 32 h 65"/>
              <a:gd name="T44" fmla="*/ 43 w 86"/>
              <a:gd name="T45" fmla="*/ 32 h 65"/>
              <a:gd name="T46" fmla="*/ 43 w 86"/>
              <a:gd name="T47" fmla="*/ 27 h 65"/>
              <a:gd name="T48" fmla="*/ 43 w 86"/>
              <a:gd name="T49" fmla="*/ 38 h 65"/>
              <a:gd name="T50" fmla="*/ 64 w 86"/>
              <a:gd name="T51" fmla="*/ 38 h 65"/>
              <a:gd name="T52" fmla="*/ 64 w 86"/>
              <a:gd name="T53" fmla="*/ 43 h 65"/>
              <a:gd name="T54" fmla="*/ 43 w 86"/>
              <a:gd name="T55" fmla="*/ 43 h 65"/>
              <a:gd name="T56" fmla="*/ 43 w 86"/>
              <a:gd name="T57" fmla="*/ 38 h 65"/>
              <a:gd name="T58" fmla="*/ 43 w 86"/>
              <a:gd name="T59" fmla="*/ 49 h 65"/>
              <a:gd name="T60" fmla="*/ 59 w 86"/>
              <a:gd name="T61" fmla="*/ 49 h 65"/>
              <a:gd name="T62" fmla="*/ 59 w 86"/>
              <a:gd name="T63" fmla="*/ 54 h 65"/>
              <a:gd name="T64" fmla="*/ 43 w 86"/>
              <a:gd name="T65" fmla="*/ 54 h 65"/>
              <a:gd name="T66" fmla="*/ 43 w 86"/>
              <a:gd name="T67" fmla="*/ 49 h 65"/>
              <a:gd name="T68" fmla="*/ 10 w 86"/>
              <a:gd name="T69" fmla="*/ 27 h 65"/>
              <a:gd name="T70" fmla="*/ 37 w 86"/>
              <a:gd name="T71" fmla="*/ 27 h 65"/>
              <a:gd name="T72" fmla="*/ 37 w 86"/>
              <a:gd name="T73" fmla="*/ 54 h 65"/>
              <a:gd name="T74" fmla="*/ 10 w 86"/>
              <a:gd name="T75" fmla="*/ 54 h 65"/>
              <a:gd name="T76" fmla="*/ 10 w 86"/>
              <a:gd name="T77" fmla="*/ 27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86" h="65">
                <a:moveTo>
                  <a:pt x="75" y="11"/>
                </a:moveTo>
                <a:cubicBezTo>
                  <a:pt x="75" y="0"/>
                  <a:pt x="75" y="0"/>
                  <a:pt x="75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60"/>
                  <a:pt x="0" y="60"/>
                  <a:pt x="0" y="60"/>
                </a:cubicBezTo>
                <a:cubicBezTo>
                  <a:pt x="0" y="62"/>
                  <a:pt x="2" y="65"/>
                  <a:pt x="5" y="65"/>
                </a:cubicBezTo>
                <a:cubicBezTo>
                  <a:pt x="78" y="65"/>
                  <a:pt x="78" y="65"/>
                  <a:pt x="78" y="65"/>
                </a:cubicBezTo>
                <a:cubicBezTo>
                  <a:pt x="82" y="65"/>
                  <a:pt x="86" y="61"/>
                  <a:pt x="86" y="57"/>
                </a:cubicBezTo>
                <a:cubicBezTo>
                  <a:pt x="86" y="11"/>
                  <a:pt x="86" y="11"/>
                  <a:pt x="86" y="11"/>
                </a:cubicBezTo>
                <a:lnTo>
                  <a:pt x="75" y="11"/>
                </a:lnTo>
                <a:close/>
                <a:moveTo>
                  <a:pt x="70" y="60"/>
                </a:moveTo>
                <a:cubicBezTo>
                  <a:pt x="5" y="60"/>
                  <a:pt x="5" y="60"/>
                  <a:pt x="5" y="60"/>
                </a:cubicBezTo>
                <a:cubicBezTo>
                  <a:pt x="5" y="5"/>
                  <a:pt x="5" y="5"/>
                  <a:pt x="5" y="5"/>
                </a:cubicBezTo>
                <a:cubicBezTo>
                  <a:pt x="70" y="5"/>
                  <a:pt x="70" y="5"/>
                  <a:pt x="70" y="5"/>
                </a:cubicBezTo>
                <a:lnTo>
                  <a:pt x="70" y="60"/>
                </a:lnTo>
                <a:close/>
                <a:moveTo>
                  <a:pt x="10" y="16"/>
                </a:moveTo>
                <a:cubicBezTo>
                  <a:pt x="64" y="16"/>
                  <a:pt x="64" y="16"/>
                  <a:pt x="64" y="16"/>
                </a:cubicBezTo>
                <a:cubicBezTo>
                  <a:pt x="64" y="22"/>
                  <a:pt x="64" y="22"/>
                  <a:pt x="64" y="22"/>
                </a:cubicBezTo>
                <a:cubicBezTo>
                  <a:pt x="10" y="22"/>
                  <a:pt x="10" y="22"/>
                  <a:pt x="10" y="22"/>
                </a:cubicBezTo>
                <a:lnTo>
                  <a:pt x="10" y="16"/>
                </a:lnTo>
                <a:close/>
                <a:moveTo>
                  <a:pt x="43" y="27"/>
                </a:moveTo>
                <a:cubicBezTo>
                  <a:pt x="64" y="27"/>
                  <a:pt x="64" y="27"/>
                  <a:pt x="64" y="27"/>
                </a:cubicBezTo>
                <a:cubicBezTo>
                  <a:pt x="64" y="32"/>
                  <a:pt x="64" y="32"/>
                  <a:pt x="64" y="32"/>
                </a:cubicBezTo>
                <a:cubicBezTo>
                  <a:pt x="43" y="32"/>
                  <a:pt x="43" y="32"/>
                  <a:pt x="43" y="32"/>
                </a:cubicBezTo>
                <a:lnTo>
                  <a:pt x="43" y="27"/>
                </a:lnTo>
                <a:close/>
                <a:moveTo>
                  <a:pt x="43" y="38"/>
                </a:moveTo>
                <a:cubicBezTo>
                  <a:pt x="64" y="38"/>
                  <a:pt x="64" y="38"/>
                  <a:pt x="64" y="38"/>
                </a:cubicBezTo>
                <a:cubicBezTo>
                  <a:pt x="64" y="43"/>
                  <a:pt x="64" y="43"/>
                  <a:pt x="64" y="43"/>
                </a:cubicBezTo>
                <a:cubicBezTo>
                  <a:pt x="43" y="43"/>
                  <a:pt x="43" y="43"/>
                  <a:pt x="43" y="43"/>
                </a:cubicBezTo>
                <a:lnTo>
                  <a:pt x="43" y="38"/>
                </a:lnTo>
                <a:close/>
                <a:moveTo>
                  <a:pt x="43" y="49"/>
                </a:moveTo>
                <a:cubicBezTo>
                  <a:pt x="59" y="49"/>
                  <a:pt x="59" y="49"/>
                  <a:pt x="59" y="49"/>
                </a:cubicBezTo>
                <a:cubicBezTo>
                  <a:pt x="59" y="54"/>
                  <a:pt x="59" y="54"/>
                  <a:pt x="59" y="54"/>
                </a:cubicBezTo>
                <a:cubicBezTo>
                  <a:pt x="43" y="54"/>
                  <a:pt x="43" y="54"/>
                  <a:pt x="43" y="54"/>
                </a:cubicBezTo>
                <a:lnTo>
                  <a:pt x="43" y="49"/>
                </a:lnTo>
                <a:close/>
                <a:moveTo>
                  <a:pt x="10" y="27"/>
                </a:moveTo>
                <a:cubicBezTo>
                  <a:pt x="37" y="27"/>
                  <a:pt x="37" y="27"/>
                  <a:pt x="37" y="27"/>
                </a:cubicBezTo>
                <a:cubicBezTo>
                  <a:pt x="37" y="54"/>
                  <a:pt x="37" y="54"/>
                  <a:pt x="37" y="54"/>
                </a:cubicBezTo>
                <a:cubicBezTo>
                  <a:pt x="10" y="54"/>
                  <a:pt x="10" y="54"/>
                  <a:pt x="10" y="54"/>
                </a:cubicBezTo>
                <a:lnTo>
                  <a:pt x="10" y="27"/>
                </a:lnTo>
                <a:close/>
              </a:path>
            </a:pathLst>
          </a:custGeom>
          <a:solidFill>
            <a:srgbClr val="35669B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>
              <a:defRPr/>
            </a:pPr>
            <a:endParaRPr lang="id-ID" sz="1000" kern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79" name="Freeform 106"/>
          <p:cNvSpPr>
            <a:spLocks noEditPoints="1"/>
          </p:cNvSpPr>
          <p:nvPr/>
        </p:nvSpPr>
        <p:spPr bwMode="auto">
          <a:xfrm>
            <a:off x="10136858" y="3827876"/>
            <a:ext cx="192040" cy="192039"/>
          </a:xfrm>
          <a:custGeom>
            <a:avLst/>
            <a:gdLst>
              <a:gd name="T0" fmla="*/ 0 w 131"/>
              <a:gd name="T1" fmla="*/ 131 h 131"/>
              <a:gd name="T2" fmla="*/ 65 w 131"/>
              <a:gd name="T3" fmla="*/ 131 h 131"/>
              <a:gd name="T4" fmla="*/ 65 w 131"/>
              <a:gd name="T5" fmla="*/ 0 h 131"/>
              <a:gd name="T6" fmla="*/ 0 w 131"/>
              <a:gd name="T7" fmla="*/ 0 h 131"/>
              <a:gd name="T8" fmla="*/ 0 w 131"/>
              <a:gd name="T9" fmla="*/ 131 h 131"/>
              <a:gd name="T10" fmla="*/ 41 w 131"/>
              <a:gd name="T11" fmla="*/ 17 h 131"/>
              <a:gd name="T12" fmla="*/ 57 w 131"/>
              <a:gd name="T13" fmla="*/ 17 h 131"/>
              <a:gd name="T14" fmla="*/ 57 w 131"/>
              <a:gd name="T15" fmla="*/ 33 h 131"/>
              <a:gd name="T16" fmla="*/ 41 w 131"/>
              <a:gd name="T17" fmla="*/ 33 h 131"/>
              <a:gd name="T18" fmla="*/ 41 w 131"/>
              <a:gd name="T19" fmla="*/ 17 h 131"/>
              <a:gd name="T20" fmla="*/ 41 w 131"/>
              <a:gd name="T21" fmla="*/ 49 h 131"/>
              <a:gd name="T22" fmla="*/ 57 w 131"/>
              <a:gd name="T23" fmla="*/ 49 h 131"/>
              <a:gd name="T24" fmla="*/ 57 w 131"/>
              <a:gd name="T25" fmla="*/ 66 h 131"/>
              <a:gd name="T26" fmla="*/ 41 w 131"/>
              <a:gd name="T27" fmla="*/ 66 h 131"/>
              <a:gd name="T28" fmla="*/ 41 w 131"/>
              <a:gd name="T29" fmla="*/ 49 h 131"/>
              <a:gd name="T30" fmla="*/ 41 w 131"/>
              <a:gd name="T31" fmla="*/ 82 h 131"/>
              <a:gd name="T32" fmla="*/ 57 w 131"/>
              <a:gd name="T33" fmla="*/ 82 h 131"/>
              <a:gd name="T34" fmla="*/ 57 w 131"/>
              <a:gd name="T35" fmla="*/ 98 h 131"/>
              <a:gd name="T36" fmla="*/ 41 w 131"/>
              <a:gd name="T37" fmla="*/ 98 h 131"/>
              <a:gd name="T38" fmla="*/ 41 w 131"/>
              <a:gd name="T39" fmla="*/ 82 h 131"/>
              <a:gd name="T40" fmla="*/ 8 w 131"/>
              <a:gd name="T41" fmla="*/ 17 h 131"/>
              <a:gd name="T42" fmla="*/ 24 w 131"/>
              <a:gd name="T43" fmla="*/ 17 h 131"/>
              <a:gd name="T44" fmla="*/ 24 w 131"/>
              <a:gd name="T45" fmla="*/ 33 h 131"/>
              <a:gd name="T46" fmla="*/ 8 w 131"/>
              <a:gd name="T47" fmla="*/ 33 h 131"/>
              <a:gd name="T48" fmla="*/ 8 w 131"/>
              <a:gd name="T49" fmla="*/ 17 h 131"/>
              <a:gd name="T50" fmla="*/ 8 w 131"/>
              <a:gd name="T51" fmla="*/ 49 h 131"/>
              <a:gd name="T52" fmla="*/ 24 w 131"/>
              <a:gd name="T53" fmla="*/ 49 h 131"/>
              <a:gd name="T54" fmla="*/ 24 w 131"/>
              <a:gd name="T55" fmla="*/ 66 h 131"/>
              <a:gd name="T56" fmla="*/ 8 w 131"/>
              <a:gd name="T57" fmla="*/ 66 h 131"/>
              <a:gd name="T58" fmla="*/ 8 w 131"/>
              <a:gd name="T59" fmla="*/ 49 h 131"/>
              <a:gd name="T60" fmla="*/ 8 w 131"/>
              <a:gd name="T61" fmla="*/ 82 h 131"/>
              <a:gd name="T62" fmla="*/ 24 w 131"/>
              <a:gd name="T63" fmla="*/ 82 h 131"/>
              <a:gd name="T64" fmla="*/ 24 w 131"/>
              <a:gd name="T65" fmla="*/ 98 h 131"/>
              <a:gd name="T66" fmla="*/ 8 w 131"/>
              <a:gd name="T67" fmla="*/ 98 h 131"/>
              <a:gd name="T68" fmla="*/ 8 w 131"/>
              <a:gd name="T69" fmla="*/ 82 h 131"/>
              <a:gd name="T70" fmla="*/ 73 w 131"/>
              <a:gd name="T71" fmla="*/ 41 h 131"/>
              <a:gd name="T72" fmla="*/ 131 w 131"/>
              <a:gd name="T73" fmla="*/ 41 h 131"/>
              <a:gd name="T74" fmla="*/ 131 w 131"/>
              <a:gd name="T75" fmla="*/ 49 h 131"/>
              <a:gd name="T76" fmla="*/ 73 w 131"/>
              <a:gd name="T77" fmla="*/ 49 h 131"/>
              <a:gd name="T78" fmla="*/ 73 w 131"/>
              <a:gd name="T79" fmla="*/ 41 h 131"/>
              <a:gd name="T80" fmla="*/ 73 w 131"/>
              <a:gd name="T81" fmla="*/ 131 h 131"/>
              <a:gd name="T82" fmla="*/ 90 w 131"/>
              <a:gd name="T83" fmla="*/ 131 h 131"/>
              <a:gd name="T84" fmla="*/ 90 w 131"/>
              <a:gd name="T85" fmla="*/ 98 h 131"/>
              <a:gd name="T86" fmla="*/ 114 w 131"/>
              <a:gd name="T87" fmla="*/ 98 h 131"/>
              <a:gd name="T88" fmla="*/ 114 w 131"/>
              <a:gd name="T89" fmla="*/ 131 h 131"/>
              <a:gd name="T90" fmla="*/ 131 w 131"/>
              <a:gd name="T91" fmla="*/ 131 h 131"/>
              <a:gd name="T92" fmla="*/ 131 w 131"/>
              <a:gd name="T93" fmla="*/ 57 h 131"/>
              <a:gd name="T94" fmla="*/ 73 w 131"/>
              <a:gd name="T95" fmla="*/ 57 h 131"/>
              <a:gd name="T96" fmla="*/ 73 w 131"/>
              <a:gd name="T97" fmla="*/ 131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31" h="131">
                <a:moveTo>
                  <a:pt x="0" y="131"/>
                </a:moveTo>
                <a:lnTo>
                  <a:pt x="65" y="131"/>
                </a:lnTo>
                <a:lnTo>
                  <a:pt x="65" y="0"/>
                </a:lnTo>
                <a:lnTo>
                  <a:pt x="0" y="0"/>
                </a:lnTo>
                <a:lnTo>
                  <a:pt x="0" y="131"/>
                </a:lnTo>
                <a:close/>
                <a:moveTo>
                  <a:pt x="41" y="17"/>
                </a:moveTo>
                <a:lnTo>
                  <a:pt x="57" y="17"/>
                </a:lnTo>
                <a:lnTo>
                  <a:pt x="57" y="33"/>
                </a:lnTo>
                <a:lnTo>
                  <a:pt x="41" y="33"/>
                </a:lnTo>
                <a:lnTo>
                  <a:pt x="41" y="17"/>
                </a:lnTo>
                <a:close/>
                <a:moveTo>
                  <a:pt x="41" y="49"/>
                </a:moveTo>
                <a:lnTo>
                  <a:pt x="57" y="49"/>
                </a:lnTo>
                <a:lnTo>
                  <a:pt x="57" y="66"/>
                </a:lnTo>
                <a:lnTo>
                  <a:pt x="41" y="66"/>
                </a:lnTo>
                <a:lnTo>
                  <a:pt x="41" y="49"/>
                </a:lnTo>
                <a:close/>
                <a:moveTo>
                  <a:pt x="41" y="82"/>
                </a:moveTo>
                <a:lnTo>
                  <a:pt x="57" y="82"/>
                </a:lnTo>
                <a:lnTo>
                  <a:pt x="57" y="98"/>
                </a:lnTo>
                <a:lnTo>
                  <a:pt x="41" y="98"/>
                </a:lnTo>
                <a:lnTo>
                  <a:pt x="41" y="82"/>
                </a:lnTo>
                <a:close/>
                <a:moveTo>
                  <a:pt x="8" y="17"/>
                </a:moveTo>
                <a:lnTo>
                  <a:pt x="24" y="17"/>
                </a:lnTo>
                <a:lnTo>
                  <a:pt x="24" y="33"/>
                </a:lnTo>
                <a:lnTo>
                  <a:pt x="8" y="33"/>
                </a:lnTo>
                <a:lnTo>
                  <a:pt x="8" y="17"/>
                </a:lnTo>
                <a:close/>
                <a:moveTo>
                  <a:pt x="8" y="49"/>
                </a:moveTo>
                <a:lnTo>
                  <a:pt x="24" y="49"/>
                </a:lnTo>
                <a:lnTo>
                  <a:pt x="24" y="66"/>
                </a:lnTo>
                <a:lnTo>
                  <a:pt x="8" y="66"/>
                </a:lnTo>
                <a:lnTo>
                  <a:pt x="8" y="49"/>
                </a:lnTo>
                <a:close/>
                <a:moveTo>
                  <a:pt x="8" y="82"/>
                </a:moveTo>
                <a:lnTo>
                  <a:pt x="24" y="82"/>
                </a:lnTo>
                <a:lnTo>
                  <a:pt x="24" y="98"/>
                </a:lnTo>
                <a:lnTo>
                  <a:pt x="8" y="98"/>
                </a:lnTo>
                <a:lnTo>
                  <a:pt x="8" y="82"/>
                </a:lnTo>
                <a:close/>
                <a:moveTo>
                  <a:pt x="73" y="41"/>
                </a:moveTo>
                <a:lnTo>
                  <a:pt x="131" y="41"/>
                </a:lnTo>
                <a:lnTo>
                  <a:pt x="131" y="49"/>
                </a:lnTo>
                <a:lnTo>
                  <a:pt x="73" y="49"/>
                </a:lnTo>
                <a:lnTo>
                  <a:pt x="73" y="41"/>
                </a:lnTo>
                <a:close/>
                <a:moveTo>
                  <a:pt x="73" y="131"/>
                </a:moveTo>
                <a:lnTo>
                  <a:pt x="90" y="131"/>
                </a:lnTo>
                <a:lnTo>
                  <a:pt x="90" y="98"/>
                </a:lnTo>
                <a:lnTo>
                  <a:pt x="114" y="98"/>
                </a:lnTo>
                <a:lnTo>
                  <a:pt x="114" y="131"/>
                </a:lnTo>
                <a:lnTo>
                  <a:pt x="131" y="131"/>
                </a:lnTo>
                <a:lnTo>
                  <a:pt x="131" y="57"/>
                </a:lnTo>
                <a:lnTo>
                  <a:pt x="73" y="57"/>
                </a:lnTo>
                <a:lnTo>
                  <a:pt x="73" y="131"/>
                </a:lnTo>
                <a:close/>
              </a:path>
            </a:pathLst>
          </a:custGeom>
          <a:solidFill>
            <a:srgbClr val="35669B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>
              <a:defRPr/>
            </a:pPr>
            <a:endParaRPr lang="id-ID" sz="1000" kern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80" name="Freeform 107"/>
          <p:cNvSpPr>
            <a:spLocks noEditPoints="1"/>
          </p:cNvSpPr>
          <p:nvPr/>
        </p:nvSpPr>
        <p:spPr bwMode="auto">
          <a:xfrm>
            <a:off x="10098743" y="4062429"/>
            <a:ext cx="203767" cy="203767"/>
          </a:xfrm>
          <a:custGeom>
            <a:avLst/>
            <a:gdLst>
              <a:gd name="T0" fmla="*/ 79 w 85"/>
              <a:gd name="T1" fmla="*/ 24 h 85"/>
              <a:gd name="T2" fmla="*/ 61 w 85"/>
              <a:gd name="T3" fmla="*/ 6 h 85"/>
              <a:gd name="T4" fmla="*/ 66 w 85"/>
              <a:gd name="T5" fmla="*/ 0 h 85"/>
              <a:gd name="T6" fmla="*/ 85 w 85"/>
              <a:gd name="T7" fmla="*/ 19 h 85"/>
              <a:gd name="T8" fmla="*/ 79 w 85"/>
              <a:gd name="T9" fmla="*/ 24 h 85"/>
              <a:gd name="T10" fmla="*/ 74 w 85"/>
              <a:gd name="T11" fmla="*/ 30 h 85"/>
              <a:gd name="T12" fmla="*/ 71 w 85"/>
              <a:gd name="T13" fmla="*/ 59 h 85"/>
              <a:gd name="T14" fmla="*/ 13 w 85"/>
              <a:gd name="T15" fmla="*/ 85 h 85"/>
              <a:gd name="T16" fmla="*/ 8 w 85"/>
              <a:gd name="T17" fmla="*/ 81 h 85"/>
              <a:gd name="T18" fmla="*/ 31 w 85"/>
              <a:gd name="T19" fmla="*/ 58 h 85"/>
              <a:gd name="T20" fmla="*/ 34 w 85"/>
              <a:gd name="T21" fmla="*/ 59 h 85"/>
              <a:gd name="T22" fmla="*/ 42 w 85"/>
              <a:gd name="T23" fmla="*/ 51 h 85"/>
              <a:gd name="T24" fmla="*/ 34 w 85"/>
              <a:gd name="T25" fmla="*/ 43 h 85"/>
              <a:gd name="T26" fmla="*/ 26 w 85"/>
              <a:gd name="T27" fmla="*/ 51 h 85"/>
              <a:gd name="T28" fmla="*/ 27 w 85"/>
              <a:gd name="T29" fmla="*/ 54 h 85"/>
              <a:gd name="T30" fmla="*/ 4 w 85"/>
              <a:gd name="T31" fmla="*/ 76 h 85"/>
              <a:gd name="T32" fmla="*/ 0 w 85"/>
              <a:gd name="T33" fmla="*/ 72 h 85"/>
              <a:gd name="T34" fmla="*/ 26 w 85"/>
              <a:gd name="T35" fmla="*/ 14 h 85"/>
              <a:gd name="T36" fmla="*/ 55 w 85"/>
              <a:gd name="T37" fmla="*/ 11 h 85"/>
              <a:gd name="T38" fmla="*/ 74 w 85"/>
              <a:gd name="T39" fmla="*/ 30 h 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85" h="85">
                <a:moveTo>
                  <a:pt x="79" y="24"/>
                </a:moveTo>
                <a:cubicBezTo>
                  <a:pt x="61" y="6"/>
                  <a:pt x="61" y="6"/>
                  <a:pt x="61" y="6"/>
                </a:cubicBezTo>
                <a:cubicBezTo>
                  <a:pt x="66" y="0"/>
                  <a:pt x="66" y="0"/>
                  <a:pt x="66" y="0"/>
                </a:cubicBezTo>
                <a:cubicBezTo>
                  <a:pt x="85" y="19"/>
                  <a:pt x="85" y="19"/>
                  <a:pt x="85" y="19"/>
                </a:cubicBezTo>
                <a:lnTo>
                  <a:pt x="79" y="24"/>
                </a:lnTo>
                <a:close/>
                <a:moveTo>
                  <a:pt x="74" y="30"/>
                </a:moveTo>
                <a:cubicBezTo>
                  <a:pt x="71" y="59"/>
                  <a:pt x="71" y="59"/>
                  <a:pt x="71" y="59"/>
                </a:cubicBezTo>
                <a:cubicBezTo>
                  <a:pt x="47" y="59"/>
                  <a:pt x="13" y="85"/>
                  <a:pt x="13" y="85"/>
                </a:cubicBezTo>
                <a:cubicBezTo>
                  <a:pt x="8" y="81"/>
                  <a:pt x="8" y="81"/>
                  <a:pt x="8" y="81"/>
                </a:cubicBezTo>
                <a:cubicBezTo>
                  <a:pt x="31" y="58"/>
                  <a:pt x="31" y="58"/>
                  <a:pt x="31" y="58"/>
                </a:cubicBezTo>
                <a:cubicBezTo>
                  <a:pt x="32" y="59"/>
                  <a:pt x="33" y="59"/>
                  <a:pt x="34" y="59"/>
                </a:cubicBezTo>
                <a:cubicBezTo>
                  <a:pt x="38" y="59"/>
                  <a:pt x="42" y="55"/>
                  <a:pt x="42" y="51"/>
                </a:cubicBezTo>
                <a:cubicBezTo>
                  <a:pt x="42" y="46"/>
                  <a:pt x="38" y="43"/>
                  <a:pt x="34" y="43"/>
                </a:cubicBezTo>
                <a:cubicBezTo>
                  <a:pt x="30" y="43"/>
                  <a:pt x="26" y="46"/>
                  <a:pt x="26" y="51"/>
                </a:cubicBezTo>
                <a:cubicBezTo>
                  <a:pt x="26" y="52"/>
                  <a:pt x="26" y="53"/>
                  <a:pt x="27" y="54"/>
                </a:cubicBezTo>
                <a:cubicBezTo>
                  <a:pt x="4" y="76"/>
                  <a:pt x="4" y="76"/>
                  <a:pt x="4" y="76"/>
                </a:cubicBezTo>
                <a:cubicBezTo>
                  <a:pt x="0" y="72"/>
                  <a:pt x="0" y="72"/>
                  <a:pt x="0" y="72"/>
                </a:cubicBezTo>
                <a:cubicBezTo>
                  <a:pt x="0" y="72"/>
                  <a:pt x="26" y="37"/>
                  <a:pt x="26" y="14"/>
                </a:cubicBezTo>
                <a:cubicBezTo>
                  <a:pt x="55" y="11"/>
                  <a:pt x="55" y="11"/>
                  <a:pt x="55" y="11"/>
                </a:cubicBezTo>
                <a:lnTo>
                  <a:pt x="74" y="30"/>
                </a:lnTo>
                <a:close/>
              </a:path>
            </a:pathLst>
          </a:custGeom>
          <a:solidFill>
            <a:srgbClr val="35669B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>
              <a:defRPr/>
            </a:pPr>
            <a:endParaRPr lang="id-ID" sz="1000" kern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81" name="Freeform 108"/>
          <p:cNvSpPr>
            <a:spLocks noEditPoints="1"/>
          </p:cNvSpPr>
          <p:nvPr/>
        </p:nvSpPr>
        <p:spPr bwMode="auto">
          <a:xfrm>
            <a:off x="9914034" y="3820546"/>
            <a:ext cx="184710" cy="184710"/>
          </a:xfrm>
          <a:custGeom>
            <a:avLst/>
            <a:gdLst>
              <a:gd name="T0" fmla="*/ 53 w 77"/>
              <a:gd name="T1" fmla="*/ 30 h 77"/>
              <a:gd name="T2" fmla="*/ 26 w 77"/>
              <a:gd name="T3" fmla="*/ 2 h 77"/>
              <a:gd name="T4" fmla="*/ 39 w 77"/>
              <a:gd name="T5" fmla="*/ 0 h 77"/>
              <a:gd name="T6" fmla="*/ 53 w 77"/>
              <a:gd name="T7" fmla="*/ 3 h 77"/>
              <a:gd name="T8" fmla="*/ 53 w 77"/>
              <a:gd name="T9" fmla="*/ 30 h 77"/>
              <a:gd name="T10" fmla="*/ 58 w 77"/>
              <a:gd name="T11" fmla="*/ 53 h 77"/>
              <a:gd name="T12" fmla="*/ 58 w 77"/>
              <a:gd name="T13" fmla="*/ 5 h 77"/>
              <a:gd name="T14" fmla="*/ 77 w 77"/>
              <a:gd name="T15" fmla="*/ 38 h 77"/>
              <a:gd name="T16" fmla="*/ 74 w 77"/>
              <a:gd name="T17" fmla="*/ 53 h 77"/>
              <a:gd name="T18" fmla="*/ 58 w 77"/>
              <a:gd name="T19" fmla="*/ 53 h 77"/>
              <a:gd name="T20" fmla="*/ 24 w 77"/>
              <a:gd name="T21" fmla="*/ 58 h 77"/>
              <a:gd name="T22" fmla="*/ 72 w 77"/>
              <a:gd name="T23" fmla="*/ 58 h 77"/>
              <a:gd name="T24" fmla="*/ 39 w 77"/>
              <a:gd name="T25" fmla="*/ 77 h 77"/>
              <a:gd name="T26" fmla="*/ 24 w 77"/>
              <a:gd name="T27" fmla="*/ 74 h 77"/>
              <a:gd name="T28" fmla="*/ 24 w 77"/>
              <a:gd name="T29" fmla="*/ 58 h 77"/>
              <a:gd name="T30" fmla="*/ 32 w 77"/>
              <a:gd name="T31" fmla="*/ 17 h 77"/>
              <a:gd name="T32" fmla="*/ 1 w 77"/>
              <a:gd name="T33" fmla="*/ 48 h 77"/>
              <a:gd name="T34" fmla="*/ 0 w 77"/>
              <a:gd name="T35" fmla="*/ 38 h 77"/>
              <a:gd name="T36" fmla="*/ 20 w 77"/>
              <a:gd name="T37" fmla="*/ 5 h 77"/>
              <a:gd name="T38" fmla="*/ 32 w 77"/>
              <a:gd name="T39" fmla="*/ 17 h 77"/>
              <a:gd name="T40" fmla="*/ 20 w 77"/>
              <a:gd name="T41" fmla="*/ 38 h 77"/>
              <a:gd name="T42" fmla="*/ 20 w 77"/>
              <a:gd name="T43" fmla="*/ 72 h 77"/>
              <a:gd name="T44" fmla="*/ 4 w 77"/>
              <a:gd name="T45" fmla="*/ 54 h 77"/>
              <a:gd name="T46" fmla="*/ 20 w 77"/>
              <a:gd name="T47" fmla="*/ 38 h 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77" h="77">
                <a:moveTo>
                  <a:pt x="53" y="30"/>
                </a:moveTo>
                <a:cubicBezTo>
                  <a:pt x="26" y="2"/>
                  <a:pt x="26" y="2"/>
                  <a:pt x="26" y="2"/>
                </a:cubicBezTo>
                <a:cubicBezTo>
                  <a:pt x="30" y="1"/>
                  <a:pt x="34" y="0"/>
                  <a:pt x="39" y="0"/>
                </a:cubicBezTo>
                <a:cubicBezTo>
                  <a:pt x="44" y="0"/>
                  <a:pt x="49" y="1"/>
                  <a:pt x="53" y="3"/>
                </a:cubicBezTo>
                <a:lnTo>
                  <a:pt x="53" y="30"/>
                </a:lnTo>
                <a:close/>
                <a:moveTo>
                  <a:pt x="58" y="53"/>
                </a:moveTo>
                <a:cubicBezTo>
                  <a:pt x="58" y="5"/>
                  <a:pt x="58" y="5"/>
                  <a:pt x="58" y="5"/>
                </a:cubicBezTo>
                <a:cubicBezTo>
                  <a:pt x="69" y="12"/>
                  <a:pt x="77" y="24"/>
                  <a:pt x="77" y="38"/>
                </a:cubicBezTo>
                <a:cubicBezTo>
                  <a:pt x="77" y="43"/>
                  <a:pt x="76" y="48"/>
                  <a:pt x="74" y="53"/>
                </a:cubicBezTo>
                <a:lnTo>
                  <a:pt x="58" y="53"/>
                </a:lnTo>
                <a:close/>
                <a:moveTo>
                  <a:pt x="24" y="58"/>
                </a:moveTo>
                <a:cubicBezTo>
                  <a:pt x="72" y="58"/>
                  <a:pt x="72" y="58"/>
                  <a:pt x="72" y="58"/>
                </a:cubicBezTo>
                <a:cubicBezTo>
                  <a:pt x="65" y="69"/>
                  <a:pt x="53" y="77"/>
                  <a:pt x="39" y="77"/>
                </a:cubicBezTo>
                <a:cubicBezTo>
                  <a:pt x="34" y="77"/>
                  <a:pt x="29" y="76"/>
                  <a:pt x="24" y="74"/>
                </a:cubicBezTo>
                <a:lnTo>
                  <a:pt x="24" y="58"/>
                </a:lnTo>
                <a:close/>
                <a:moveTo>
                  <a:pt x="32" y="17"/>
                </a:moveTo>
                <a:cubicBezTo>
                  <a:pt x="1" y="48"/>
                  <a:pt x="1" y="48"/>
                  <a:pt x="1" y="48"/>
                </a:cubicBezTo>
                <a:cubicBezTo>
                  <a:pt x="1" y="45"/>
                  <a:pt x="0" y="42"/>
                  <a:pt x="0" y="38"/>
                </a:cubicBezTo>
                <a:cubicBezTo>
                  <a:pt x="0" y="24"/>
                  <a:pt x="8" y="11"/>
                  <a:pt x="20" y="5"/>
                </a:cubicBezTo>
                <a:lnTo>
                  <a:pt x="32" y="17"/>
                </a:lnTo>
                <a:close/>
                <a:moveTo>
                  <a:pt x="20" y="38"/>
                </a:moveTo>
                <a:cubicBezTo>
                  <a:pt x="20" y="72"/>
                  <a:pt x="20" y="72"/>
                  <a:pt x="20" y="72"/>
                </a:cubicBezTo>
                <a:cubicBezTo>
                  <a:pt x="12" y="68"/>
                  <a:pt x="7" y="61"/>
                  <a:pt x="4" y="54"/>
                </a:cubicBezTo>
                <a:lnTo>
                  <a:pt x="20" y="38"/>
                </a:lnTo>
                <a:close/>
              </a:path>
            </a:pathLst>
          </a:custGeom>
          <a:solidFill>
            <a:srgbClr val="35669B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>
              <a:defRPr/>
            </a:pPr>
            <a:endParaRPr lang="id-ID" sz="1000" kern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82" name="Freeform 109"/>
          <p:cNvSpPr>
            <a:spLocks noEditPoints="1"/>
          </p:cNvSpPr>
          <p:nvPr/>
        </p:nvSpPr>
        <p:spPr bwMode="auto">
          <a:xfrm>
            <a:off x="9911102" y="4038974"/>
            <a:ext cx="172982" cy="139266"/>
          </a:xfrm>
          <a:custGeom>
            <a:avLst/>
            <a:gdLst>
              <a:gd name="T0" fmla="*/ 0 w 72"/>
              <a:gd name="T1" fmla="*/ 0 h 58"/>
              <a:gd name="T2" fmla="*/ 0 w 72"/>
              <a:gd name="T3" fmla="*/ 58 h 58"/>
              <a:gd name="T4" fmla="*/ 72 w 72"/>
              <a:gd name="T5" fmla="*/ 58 h 58"/>
              <a:gd name="T6" fmla="*/ 72 w 72"/>
              <a:gd name="T7" fmla="*/ 0 h 58"/>
              <a:gd name="T8" fmla="*/ 0 w 72"/>
              <a:gd name="T9" fmla="*/ 0 h 58"/>
              <a:gd name="T10" fmla="*/ 67 w 72"/>
              <a:gd name="T11" fmla="*/ 53 h 58"/>
              <a:gd name="T12" fmla="*/ 4 w 72"/>
              <a:gd name="T13" fmla="*/ 53 h 58"/>
              <a:gd name="T14" fmla="*/ 4 w 72"/>
              <a:gd name="T15" fmla="*/ 4 h 58"/>
              <a:gd name="T16" fmla="*/ 67 w 72"/>
              <a:gd name="T17" fmla="*/ 4 h 58"/>
              <a:gd name="T18" fmla="*/ 67 w 72"/>
              <a:gd name="T19" fmla="*/ 53 h 58"/>
              <a:gd name="T20" fmla="*/ 49 w 72"/>
              <a:gd name="T21" fmla="*/ 15 h 58"/>
              <a:gd name="T22" fmla="*/ 56 w 72"/>
              <a:gd name="T23" fmla="*/ 22 h 58"/>
              <a:gd name="T24" fmla="*/ 63 w 72"/>
              <a:gd name="T25" fmla="*/ 15 h 58"/>
              <a:gd name="T26" fmla="*/ 56 w 72"/>
              <a:gd name="T27" fmla="*/ 9 h 58"/>
              <a:gd name="T28" fmla="*/ 49 w 72"/>
              <a:gd name="T29" fmla="*/ 15 h 58"/>
              <a:gd name="T30" fmla="*/ 63 w 72"/>
              <a:gd name="T31" fmla="*/ 49 h 58"/>
              <a:gd name="T32" fmla="*/ 9 w 72"/>
              <a:gd name="T33" fmla="*/ 49 h 58"/>
              <a:gd name="T34" fmla="*/ 22 w 72"/>
              <a:gd name="T35" fmla="*/ 13 h 58"/>
              <a:gd name="T36" fmla="*/ 40 w 72"/>
              <a:gd name="T37" fmla="*/ 35 h 58"/>
              <a:gd name="T38" fmla="*/ 49 w 72"/>
              <a:gd name="T39" fmla="*/ 29 h 58"/>
              <a:gd name="T40" fmla="*/ 63 w 72"/>
              <a:gd name="T41" fmla="*/ 49 h 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72" h="58">
                <a:moveTo>
                  <a:pt x="0" y="0"/>
                </a:moveTo>
                <a:cubicBezTo>
                  <a:pt x="0" y="58"/>
                  <a:pt x="0" y="58"/>
                  <a:pt x="0" y="58"/>
                </a:cubicBezTo>
                <a:cubicBezTo>
                  <a:pt x="72" y="58"/>
                  <a:pt x="72" y="58"/>
                  <a:pt x="72" y="58"/>
                </a:cubicBezTo>
                <a:cubicBezTo>
                  <a:pt x="72" y="0"/>
                  <a:pt x="72" y="0"/>
                  <a:pt x="72" y="0"/>
                </a:cubicBezTo>
                <a:lnTo>
                  <a:pt x="0" y="0"/>
                </a:lnTo>
                <a:close/>
                <a:moveTo>
                  <a:pt x="67" y="53"/>
                </a:moveTo>
                <a:cubicBezTo>
                  <a:pt x="4" y="53"/>
                  <a:pt x="4" y="53"/>
                  <a:pt x="4" y="53"/>
                </a:cubicBezTo>
                <a:cubicBezTo>
                  <a:pt x="4" y="4"/>
                  <a:pt x="4" y="4"/>
                  <a:pt x="4" y="4"/>
                </a:cubicBezTo>
                <a:cubicBezTo>
                  <a:pt x="67" y="4"/>
                  <a:pt x="67" y="4"/>
                  <a:pt x="67" y="4"/>
                </a:cubicBezTo>
                <a:lnTo>
                  <a:pt x="67" y="53"/>
                </a:lnTo>
                <a:close/>
                <a:moveTo>
                  <a:pt x="49" y="15"/>
                </a:moveTo>
                <a:cubicBezTo>
                  <a:pt x="49" y="19"/>
                  <a:pt x="52" y="22"/>
                  <a:pt x="56" y="22"/>
                </a:cubicBezTo>
                <a:cubicBezTo>
                  <a:pt x="60" y="22"/>
                  <a:pt x="63" y="19"/>
                  <a:pt x="63" y="15"/>
                </a:cubicBezTo>
                <a:cubicBezTo>
                  <a:pt x="63" y="12"/>
                  <a:pt x="60" y="9"/>
                  <a:pt x="56" y="9"/>
                </a:cubicBezTo>
                <a:cubicBezTo>
                  <a:pt x="52" y="9"/>
                  <a:pt x="49" y="12"/>
                  <a:pt x="49" y="15"/>
                </a:cubicBezTo>
                <a:close/>
                <a:moveTo>
                  <a:pt x="63" y="49"/>
                </a:moveTo>
                <a:cubicBezTo>
                  <a:pt x="9" y="49"/>
                  <a:pt x="9" y="49"/>
                  <a:pt x="9" y="49"/>
                </a:cubicBezTo>
                <a:cubicBezTo>
                  <a:pt x="22" y="13"/>
                  <a:pt x="22" y="13"/>
                  <a:pt x="22" y="13"/>
                </a:cubicBezTo>
                <a:cubicBezTo>
                  <a:pt x="40" y="35"/>
                  <a:pt x="40" y="35"/>
                  <a:pt x="40" y="35"/>
                </a:cubicBezTo>
                <a:cubicBezTo>
                  <a:pt x="49" y="29"/>
                  <a:pt x="49" y="29"/>
                  <a:pt x="49" y="29"/>
                </a:cubicBezTo>
                <a:lnTo>
                  <a:pt x="63" y="49"/>
                </a:lnTo>
                <a:close/>
              </a:path>
            </a:pathLst>
          </a:custGeom>
          <a:solidFill>
            <a:srgbClr val="35669B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>
              <a:defRPr/>
            </a:pPr>
            <a:endParaRPr lang="id-ID" sz="1000" kern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83" name="Freeform 110"/>
          <p:cNvSpPr>
            <a:spLocks noEditPoints="1"/>
          </p:cNvSpPr>
          <p:nvPr/>
        </p:nvSpPr>
        <p:spPr bwMode="auto">
          <a:xfrm>
            <a:off x="9842203" y="4231013"/>
            <a:ext cx="181779" cy="211097"/>
          </a:xfrm>
          <a:custGeom>
            <a:avLst/>
            <a:gdLst>
              <a:gd name="T0" fmla="*/ 54 w 76"/>
              <a:gd name="T1" fmla="*/ 0 h 88"/>
              <a:gd name="T2" fmla="*/ 14 w 76"/>
              <a:gd name="T3" fmla="*/ 28 h 88"/>
              <a:gd name="T4" fmla="*/ 16 w 76"/>
              <a:gd name="T5" fmla="*/ 65 h 88"/>
              <a:gd name="T6" fmla="*/ 49 w 76"/>
              <a:gd name="T7" fmla="*/ 27 h 88"/>
              <a:gd name="T8" fmla="*/ 32 w 76"/>
              <a:gd name="T9" fmla="*/ 75 h 88"/>
              <a:gd name="T10" fmla="*/ 70 w 76"/>
              <a:gd name="T11" fmla="*/ 57 h 88"/>
              <a:gd name="T12" fmla="*/ 54 w 76"/>
              <a:gd name="T13" fmla="*/ 0 h 88"/>
              <a:gd name="T14" fmla="*/ 4 w 76"/>
              <a:gd name="T15" fmla="*/ 78 h 88"/>
              <a:gd name="T16" fmla="*/ 10 w 76"/>
              <a:gd name="T17" fmla="*/ 83 h 88"/>
              <a:gd name="T18" fmla="*/ 47 w 76"/>
              <a:gd name="T19" fmla="*/ 41 h 88"/>
              <a:gd name="T20" fmla="*/ 4 w 76"/>
              <a:gd name="T21" fmla="*/ 78 h 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76" h="88">
                <a:moveTo>
                  <a:pt x="54" y="0"/>
                </a:moveTo>
                <a:cubicBezTo>
                  <a:pt x="40" y="23"/>
                  <a:pt x="30" y="12"/>
                  <a:pt x="14" y="28"/>
                </a:cubicBezTo>
                <a:cubicBezTo>
                  <a:pt x="0" y="42"/>
                  <a:pt x="5" y="60"/>
                  <a:pt x="16" y="65"/>
                </a:cubicBezTo>
                <a:cubicBezTo>
                  <a:pt x="28" y="60"/>
                  <a:pt x="40" y="46"/>
                  <a:pt x="49" y="27"/>
                </a:cubicBezTo>
                <a:cubicBezTo>
                  <a:pt x="49" y="27"/>
                  <a:pt x="57" y="51"/>
                  <a:pt x="32" y="75"/>
                </a:cubicBezTo>
                <a:cubicBezTo>
                  <a:pt x="44" y="88"/>
                  <a:pt x="64" y="79"/>
                  <a:pt x="70" y="57"/>
                </a:cubicBezTo>
                <a:cubicBezTo>
                  <a:pt x="76" y="33"/>
                  <a:pt x="60" y="9"/>
                  <a:pt x="54" y="0"/>
                </a:cubicBezTo>
                <a:close/>
                <a:moveTo>
                  <a:pt x="4" y="78"/>
                </a:moveTo>
                <a:cubicBezTo>
                  <a:pt x="4" y="79"/>
                  <a:pt x="4" y="83"/>
                  <a:pt x="10" y="83"/>
                </a:cubicBezTo>
                <a:cubicBezTo>
                  <a:pt x="14" y="83"/>
                  <a:pt x="36" y="71"/>
                  <a:pt x="47" y="41"/>
                </a:cubicBezTo>
                <a:cubicBezTo>
                  <a:pt x="30" y="71"/>
                  <a:pt x="6" y="78"/>
                  <a:pt x="4" y="78"/>
                </a:cubicBezTo>
                <a:close/>
              </a:path>
            </a:pathLst>
          </a:custGeom>
          <a:solidFill>
            <a:srgbClr val="35669B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>
              <a:defRPr/>
            </a:pPr>
            <a:endParaRPr lang="id-ID" sz="1000" kern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84" name="Freeform 111"/>
          <p:cNvSpPr>
            <a:spLocks noEditPoints="1"/>
          </p:cNvSpPr>
          <p:nvPr/>
        </p:nvSpPr>
        <p:spPr bwMode="auto">
          <a:xfrm>
            <a:off x="9792360" y="3512696"/>
            <a:ext cx="246279" cy="183244"/>
          </a:xfrm>
          <a:custGeom>
            <a:avLst/>
            <a:gdLst>
              <a:gd name="T0" fmla="*/ 99 w 103"/>
              <a:gd name="T1" fmla="*/ 3 h 77"/>
              <a:gd name="T2" fmla="*/ 52 w 103"/>
              <a:gd name="T3" fmla="*/ 0 h 77"/>
              <a:gd name="T4" fmla="*/ 4 w 103"/>
              <a:gd name="T5" fmla="*/ 3 h 77"/>
              <a:gd name="T6" fmla="*/ 0 w 103"/>
              <a:gd name="T7" fmla="*/ 38 h 77"/>
              <a:gd name="T8" fmla="*/ 4 w 103"/>
              <a:gd name="T9" fmla="*/ 73 h 77"/>
              <a:gd name="T10" fmla="*/ 52 w 103"/>
              <a:gd name="T11" fmla="*/ 77 h 77"/>
              <a:gd name="T12" fmla="*/ 99 w 103"/>
              <a:gd name="T13" fmla="*/ 73 h 77"/>
              <a:gd name="T14" fmla="*/ 103 w 103"/>
              <a:gd name="T15" fmla="*/ 38 h 77"/>
              <a:gd name="T16" fmla="*/ 99 w 103"/>
              <a:gd name="T17" fmla="*/ 3 h 77"/>
              <a:gd name="T18" fmla="*/ 39 w 103"/>
              <a:gd name="T19" fmla="*/ 57 h 77"/>
              <a:gd name="T20" fmla="*/ 39 w 103"/>
              <a:gd name="T21" fmla="*/ 19 h 77"/>
              <a:gd name="T22" fmla="*/ 71 w 103"/>
              <a:gd name="T23" fmla="*/ 38 h 77"/>
              <a:gd name="T24" fmla="*/ 39 w 103"/>
              <a:gd name="T25" fmla="*/ 57 h 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3" h="77">
                <a:moveTo>
                  <a:pt x="99" y="3"/>
                </a:moveTo>
                <a:cubicBezTo>
                  <a:pt x="84" y="1"/>
                  <a:pt x="68" y="0"/>
                  <a:pt x="52" y="0"/>
                </a:cubicBezTo>
                <a:cubicBezTo>
                  <a:pt x="35" y="0"/>
                  <a:pt x="19" y="1"/>
                  <a:pt x="4" y="3"/>
                </a:cubicBezTo>
                <a:cubicBezTo>
                  <a:pt x="2" y="14"/>
                  <a:pt x="0" y="26"/>
                  <a:pt x="0" y="38"/>
                </a:cubicBezTo>
                <a:cubicBezTo>
                  <a:pt x="0" y="51"/>
                  <a:pt x="2" y="63"/>
                  <a:pt x="4" y="73"/>
                </a:cubicBezTo>
                <a:cubicBezTo>
                  <a:pt x="19" y="75"/>
                  <a:pt x="35" y="77"/>
                  <a:pt x="52" y="77"/>
                </a:cubicBezTo>
                <a:cubicBezTo>
                  <a:pt x="68" y="77"/>
                  <a:pt x="84" y="75"/>
                  <a:pt x="99" y="73"/>
                </a:cubicBezTo>
                <a:cubicBezTo>
                  <a:pt x="101" y="63"/>
                  <a:pt x="103" y="51"/>
                  <a:pt x="103" y="38"/>
                </a:cubicBezTo>
                <a:cubicBezTo>
                  <a:pt x="103" y="26"/>
                  <a:pt x="101" y="14"/>
                  <a:pt x="99" y="3"/>
                </a:cubicBezTo>
                <a:close/>
                <a:moveTo>
                  <a:pt x="39" y="57"/>
                </a:moveTo>
                <a:cubicBezTo>
                  <a:pt x="39" y="19"/>
                  <a:pt x="39" y="19"/>
                  <a:pt x="39" y="19"/>
                </a:cubicBezTo>
                <a:cubicBezTo>
                  <a:pt x="71" y="38"/>
                  <a:pt x="71" y="38"/>
                  <a:pt x="71" y="38"/>
                </a:cubicBezTo>
                <a:lnTo>
                  <a:pt x="39" y="57"/>
                </a:lnTo>
                <a:close/>
              </a:path>
            </a:pathLst>
          </a:custGeom>
          <a:solidFill>
            <a:srgbClr val="35669B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>
              <a:defRPr/>
            </a:pPr>
            <a:endParaRPr lang="id-ID" sz="1000" kern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85" name="Freeform 112"/>
          <p:cNvSpPr>
            <a:spLocks noEditPoints="1"/>
          </p:cNvSpPr>
          <p:nvPr/>
        </p:nvSpPr>
        <p:spPr bwMode="auto">
          <a:xfrm>
            <a:off x="9773302" y="4697186"/>
            <a:ext cx="275599" cy="275599"/>
          </a:xfrm>
          <a:custGeom>
            <a:avLst/>
            <a:gdLst>
              <a:gd name="T0" fmla="*/ 115 w 115"/>
              <a:gd name="T1" fmla="*/ 32 h 115"/>
              <a:gd name="T2" fmla="*/ 104 w 115"/>
              <a:gd name="T3" fmla="*/ 22 h 115"/>
              <a:gd name="T4" fmla="*/ 84 w 115"/>
              <a:gd name="T5" fmla="*/ 42 h 115"/>
              <a:gd name="T6" fmla="*/ 73 w 115"/>
              <a:gd name="T7" fmla="*/ 30 h 115"/>
              <a:gd name="T8" fmla="*/ 93 w 115"/>
              <a:gd name="T9" fmla="*/ 10 h 115"/>
              <a:gd name="T10" fmla="*/ 83 w 115"/>
              <a:gd name="T11" fmla="*/ 0 h 115"/>
              <a:gd name="T12" fmla="*/ 63 w 115"/>
              <a:gd name="T13" fmla="*/ 20 h 115"/>
              <a:gd name="T14" fmla="*/ 50 w 115"/>
              <a:gd name="T15" fmla="*/ 7 h 115"/>
              <a:gd name="T16" fmla="*/ 40 w 115"/>
              <a:gd name="T17" fmla="*/ 17 h 115"/>
              <a:gd name="T18" fmla="*/ 98 w 115"/>
              <a:gd name="T19" fmla="*/ 74 h 115"/>
              <a:gd name="T20" fmla="*/ 107 w 115"/>
              <a:gd name="T21" fmla="*/ 65 h 115"/>
              <a:gd name="T22" fmla="*/ 95 w 115"/>
              <a:gd name="T23" fmla="*/ 52 h 115"/>
              <a:gd name="T24" fmla="*/ 115 w 115"/>
              <a:gd name="T25" fmla="*/ 32 h 115"/>
              <a:gd name="T26" fmla="*/ 31 w 115"/>
              <a:gd name="T27" fmla="*/ 84 h 115"/>
              <a:gd name="T28" fmla="*/ 89 w 115"/>
              <a:gd name="T29" fmla="*/ 76 h 115"/>
              <a:gd name="T30" fmla="*/ 39 w 115"/>
              <a:gd name="T31" fmla="*/ 26 h 115"/>
              <a:gd name="T32" fmla="*/ 31 w 115"/>
              <a:gd name="T33" fmla="*/ 84 h 115"/>
              <a:gd name="T34" fmla="*/ 21 w 115"/>
              <a:gd name="T35" fmla="*/ 79 h 115"/>
              <a:gd name="T36" fmla="*/ 36 w 115"/>
              <a:gd name="T37" fmla="*/ 93 h 115"/>
              <a:gd name="T38" fmla="*/ 14 w 115"/>
              <a:gd name="T39" fmla="*/ 115 h 115"/>
              <a:gd name="T40" fmla="*/ 0 w 115"/>
              <a:gd name="T41" fmla="*/ 100 h 115"/>
              <a:gd name="T42" fmla="*/ 21 w 115"/>
              <a:gd name="T43" fmla="*/ 79 h 1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15" h="115">
                <a:moveTo>
                  <a:pt x="115" y="32"/>
                </a:moveTo>
                <a:cubicBezTo>
                  <a:pt x="104" y="22"/>
                  <a:pt x="104" y="22"/>
                  <a:pt x="104" y="22"/>
                </a:cubicBezTo>
                <a:cubicBezTo>
                  <a:pt x="84" y="42"/>
                  <a:pt x="84" y="42"/>
                  <a:pt x="84" y="42"/>
                </a:cubicBezTo>
                <a:cubicBezTo>
                  <a:pt x="73" y="30"/>
                  <a:pt x="73" y="30"/>
                  <a:pt x="73" y="30"/>
                </a:cubicBezTo>
                <a:cubicBezTo>
                  <a:pt x="93" y="10"/>
                  <a:pt x="93" y="10"/>
                  <a:pt x="93" y="10"/>
                </a:cubicBezTo>
                <a:cubicBezTo>
                  <a:pt x="83" y="0"/>
                  <a:pt x="83" y="0"/>
                  <a:pt x="83" y="0"/>
                </a:cubicBezTo>
                <a:cubicBezTo>
                  <a:pt x="63" y="20"/>
                  <a:pt x="63" y="20"/>
                  <a:pt x="63" y="20"/>
                </a:cubicBezTo>
                <a:cubicBezTo>
                  <a:pt x="50" y="7"/>
                  <a:pt x="50" y="7"/>
                  <a:pt x="50" y="7"/>
                </a:cubicBezTo>
                <a:cubicBezTo>
                  <a:pt x="40" y="17"/>
                  <a:pt x="40" y="17"/>
                  <a:pt x="40" y="17"/>
                </a:cubicBezTo>
                <a:cubicBezTo>
                  <a:pt x="98" y="74"/>
                  <a:pt x="98" y="74"/>
                  <a:pt x="98" y="74"/>
                </a:cubicBezTo>
                <a:cubicBezTo>
                  <a:pt x="107" y="65"/>
                  <a:pt x="107" y="65"/>
                  <a:pt x="107" y="65"/>
                </a:cubicBezTo>
                <a:cubicBezTo>
                  <a:pt x="95" y="52"/>
                  <a:pt x="95" y="52"/>
                  <a:pt x="95" y="52"/>
                </a:cubicBezTo>
                <a:lnTo>
                  <a:pt x="115" y="32"/>
                </a:lnTo>
                <a:close/>
                <a:moveTo>
                  <a:pt x="31" y="84"/>
                </a:moveTo>
                <a:cubicBezTo>
                  <a:pt x="49" y="103"/>
                  <a:pt x="74" y="88"/>
                  <a:pt x="89" y="76"/>
                </a:cubicBezTo>
                <a:cubicBezTo>
                  <a:pt x="39" y="26"/>
                  <a:pt x="39" y="26"/>
                  <a:pt x="39" y="26"/>
                </a:cubicBezTo>
                <a:cubicBezTo>
                  <a:pt x="27" y="41"/>
                  <a:pt x="12" y="66"/>
                  <a:pt x="31" y="84"/>
                </a:cubicBezTo>
                <a:close/>
                <a:moveTo>
                  <a:pt x="21" y="79"/>
                </a:moveTo>
                <a:cubicBezTo>
                  <a:pt x="36" y="93"/>
                  <a:pt x="36" y="93"/>
                  <a:pt x="36" y="93"/>
                </a:cubicBezTo>
                <a:cubicBezTo>
                  <a:pt x="14" y="115"/>
                  <a:pt x="14" y="115"/>
                  <a:pt x="14" y="115"/>
                </a:cubicBezTo>
                <a:cubicBezTo>
                  <a:pt x="0" y="100"/>
                  <a:pt x="0" y="100"/>
                  <a:pt x="0" y="100"/>
                </a:cubicBezTo>
                <a:lnTo>
                  <a:pt x="21" y="79"/>
                </a:lnTo>
                <a:close/>
              </a:path>
            </a:pathLst>
          </a:custGeom>
          <a:solidFill>
            <a:srgbClr val="35669B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>
              <a:defRPr/>
            </a:pPr>
            <a:endParaRPr lang="id-ID" sz="1000" kern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86" name="Freeform 113"/>
          <p:cNvSpPr>
            <a:spLocks noEditPoints="1"/>
          </p:cNvSpPr>
          <p:nvPr/>
        </p:nvSpPr>
        <p:spPr bwMode="auto">
          <a:xfrm>
            <a:off x="9727858" y="5032890"/>
            <a:ext cx="202301" cy="234553"/>
          </a:xfrm>
          <a:custGeom>
            <a:avLst/>
            <a:gdLst>
              <a:gd name="T0" fmla="*/ 55 w 85"/>
              <a:gd name="T1" fmla="*/ 14 h 98"/>
              <a:gd name="T2" fmla="*/ 55 w 85"/>
              <a:gd name="T3" fmla="*/ 27 h 98"/>
              <a:gd name="T4" fmla="*/ 64 w 85"/>
              <a:gd name="T5" fmla="*/ 33 h 98"/>
              <a:gd name="T6" fmla="*/ 73 w 85"/>
              <a:gd name="T7" fmla="*/ 55 h 98"/>
              <a:gd name="T8" fmla="*/ 64 w 85"/>
              <a:gd name="T9" fmla="*/ 77 h 98"/>
              <a:gd name="T10" fmla="*/ 43 w 85"/>
              <a:gd name="T11" fmla="*/ 86 h 98"/>
              <a:gd name="T12" fmla="*/ 21 w 85"/>
              <a:gd name="T13" fmla="*/ 77 h 98"/>
              <a:gd name="T14" fmla="*/ 12 w 85"/>
              <a:gd name="T15" fmla="*/ 55 h 98"/>
              <a:gd name="T16" fmla="*/ 21 w 85"/>
              <a:gd name="T17" fmla="*/ 33 h 98"/>
              <a:gd name="T18" fmla="*/ 30 w 85"/>
              <a:gd name="T19" fmla="*/ 27 h 98"/>
              <a:gd name="T20" fmla="*/ 30 w 85"/>
              <a:gd name="T21" fmla="*/ 14 h 98"/>
              <a:gd name="T22" fmla="*/ 0 w 85"/>
              <a:gd name="T23" fmla="*/ 55 h 98"/>
              <a:gd name="T24" fmla="*/ 43 w 85"/>
              <a:gd name="T25" fmla="*/ 98 h 98"/>
              <a:gd name="T26" fmla="*/ 85 w 85"/>
              <a:gd name="T27" fmla="*/ 55 h 98"/>
              <a:gd name="T28" fmla="*/ 55 w 85"/>
              <a:gd name="T29" fmla="*/ 14 h 98"/>
              <a:gd name="T30" fmla="*/ 37 w 85"/>
              <a:gd name="T31" fmla="*/ 0 h 98"/>
              <a:gd name="T32" fmla="*/ 49 w 85"/>
              <a:gd name="T33" fmla="*/ 0 h 98"/>
              <a:gd name="T34" fmla="*/ 49 w 85"/>
              <a:gd name="T35" fmla="*/ 49 h 98"/>
              <a:gd name="T36" fmla="*/ 37 w 85"/>
              <a:gd name="T37" fmla="*/ 49 h 98"/>
              <a:gd name="T38" fmla="*/ 37 w 85"/>
              <a:gd name="T39" fmla="*/ 0 h 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85" h="98">
                <a:moveTo>
                  <a:pt x="55" y="14"/>
                </a:moveTo>
                <a:cubicBezTo>
                  <a:pt x="55" y="27"/>
                  <a:pt x="55" y="27"/>
                  <a:pt x="55" y="27"/>
                </a:cubicBezTo>
                <a:cubicBezTo>
                  <a:pt x="58" y="29"/>
                  <a:pt x="62" y="31"/>
                  <a:pt x="64" y="33"/>
                </a:cubicBezTo>
                <a:cubicBezTo>
                  <a:pt x="70" y="39"/>
                  <a:pt x="73" y="47"/>
                  <a:pt x="73" y="55"/>
                </a:cubicBezTo>
                <a:cubicBezTo>
                  <a:pt x="73" y="63"/>
                  <a:pt x="70" y="71"/>
                  <a:pt x="64" y="77"/>
                </a:cubicBezTo>
                <a:cubicBezTo>
                  <a:pt x="58" y="82"/>
                  <a:pt x="51" y="86"/>
                  <a:pt x="43" y="86"/>
                </a:cubicBezTo>
                <a:cubicBezTo>
                  <a:pt x="34" y="86"/>
                  <a:pt x="27" y="82"/>
                  <a:pt x="21" y="77"/>
                </a:cubicBezTo>
                <a:cubicBezTo>
                  <a:pt x="15" y="71"/>
                  <a:pt x="12" y="63"/>
                  <a:pt x="12" y="55"/>
                </a:cubicBezTo>
                <a:cubicBezTo>
                  <a:pt x="12" y="47"/>
                  <a:pt x="15" y="39"/>
                  <a:pt x="21" y="33"/>
                </a:cubicBezTo>
                <a:cubicBezTo>
                  <a:pt x="24" y="31"/>
                  <a:pt x="27" y="29"/>
                  <a:pt x="30" y="27"/>
                </a:cubicBezTo>
                <a:cubicBezTo>
                  <a:pt x="30" y="14"/>
                  <a:pt x="30" y="14"/>
                  <a:pt x="30" y="14"/>
                </a:cubicBezTo>
                <a:cubicBezTo>
                  <a:pt x="13" y="19"/>
                  <a:pt x="0" y="36"/>
                  <a:pt x="0" y="55"/>
                </a:cubicBezTo>
                <a:cubicBezTo>
                  <a:pt x="0" y="79"/>
                  <a:pt x="19" y="98"/>
                  <a:pt x="43" y="98"/>
                </a:cubicBezTo>
                <a:cubicBezTo>
                  <a:pt x="66" y="98"/>
                  <a:pt x="85" y="79"/>
                  <a:pt x="85" y="55"/>
                </a:cubicBezTo>
                <a:cubicBezTo>
                  <a:pt x="85" y="36"/>
                  <a:pt x="73" y="19"/>
                  <a:pt x="55" y="14"/>
                </a:cubicBezTo>
                <a:close/>
                <a:moveTo>
                  <a:pt x="37" y="0"/>
                </a:moveTo>
                <a:cubicBezTo>
                  <a:pt x="49" y="0"/>
                  <a:pt x="49" y="0"/>
                  <a:pt x="49" y="0"/>
                </a:cubicBezTo>
                <a:cubicBezTo>
                  <a:pt x="49" y="49"/>
                  <a:pt x="49" y="49"/>
                  <a:pt x="49" y="49"/>
                </a:cubicBezTo>
                <a:cubicBezTo>
                  <a:pt x="37" y="49"/>
                  <a:pt x="37" y="49"/>
                  <a:pt x="37" y="49"/>
                </a:cubicBezTo>
                <a:lnTo>
                  <a:pt x="37" y="0"/>
                </a:lnTo>
                <a:close/>
              </a:path>
            </a:pathLst>
          </a:custGeom>
          <a:solidFill>
            <a:srgbClr val="35669B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>
              <a:defRPr/>
            </a:pPr>
            <a:endParaRPr lang="id-ID" sz="1000" kern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87" name="Freeform 114"/>
          <p:cNvSpPr/>
          <p:nvPr/>
        </p:nvSpPr>
        <p:spPr bwMode="auto">
          <a:xfrm>
            <a:off x="9751313" y="4481691"/>
            <a:ext cx="109947" cy="192039"/>
          </a:xfrm>
          <a:custGeom>
            <a:avLst/>
            <a:gdLst>
              <a:gd name="T0" fmla="*/ 0 w 75"/>
              <a:gd name="T1" fmla="*/ 131 h 131"/>
              <a:gd name="T2" fmla="*/ 0 w 75"/>
              <a:gd name="T3" fmla="*/ 0 h 131"/>
              <a:gd name="T4" fmla="*/ 21 w 75"/>
              <a:gd name="T5" fmla="*/ 0 h 131"/>
              <a:gd name="T6" fmla="*/ 21 w 75"/>
              <a:gd name="T7" fmla="*/ 59 h 131"/>
              <a:gd name="T8" fmla="*/ 75 w 75"/>
              <a:gd name="T9" fmla="*/ 5 h 131"/>
              <a:gd name="T10" fmla="*/ 75 w 75"/>
              <a:gd name="T11" fmla="*/ 125 h 131"/>
              <a:gd name="T12" fmla="*/ 21 w 75"/>
              <a:gd name="T13" fmla="*/ 71 h 131"/>
              <a:gd name="T14" fmla="*/ 21 w 75"/>
              <a:gd name="T15" fmla="*/ 131 h 131"/>
              <a:gd name="T16" fmla="*/ 0 w 75"/>
              <a:gd name="T17" fmla="*/ 131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75" h="131">
                <a:moveTo>
                  <a:pt x="0" y="131"/>
                </a:moveTo>
                <a:lnTo>
                  <a:pt x="0" y="0"/>
                </a:lnTo>
                <a:lnTo>
                  <a:pt x="21" y="0"/>
                </a:lnTo>
                <a:lnTo>
                  <a:pt x="21" y="59"/>
                </a:lnTo>
                <a:lnTo>
                  <a:pt x="75" y="5"/>
                </a:lnTo>
                <a:lnTo>
                  <a:pt x="75" y="125"/>
                </a:lnTo>
                <a:lnTo>
                  <a:pt x="21" y="71"/>
                </a:lnTo>
                <a:lnTo>
                  <a:pt x="21" y="131"/>
                </a:lnTo>
                <a:lnTo>
                  <a:pt x="0" y="131"/>
                </a:lnTo>
                <a:close/>
              </a:path>
            </a:pathLst>
          </a:custGeom>
          <a:solidFill>
            <a:srgbClr val="35669B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>
              <a:defRPr/>
            </a:pPr>
            <a:endParaRPr lang="id-ID" sz="1000" kern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88" name="Freeform 115"/>
          <p:cNvSpPr>
            <a:spLocks noEditPoints="1"/>
          </p:cNvSpPr>
          <p:nvPr/>
        </p:nvSpPr>
        <p:spPr bwMode="auto">
          <a:xfrm>
            <a:off x="9682412" y="3741385"/>
            <a:ext cx="209632" cy="187642"/>
          </a:xfrm>
          <a:custGeom>
            <a:avLst/>
            <a:gdLst>
              <a:gd name="T0" fmla="*/ 22 w 88"/>
              <a:gd name="T1" fmla="*/ 0 h 78"/>
              <a:gd name="T2" fmla="*/ 66 w 88"/>
              <a:gd name="T3" fmla="*/ 0 h 78"/>
              <a:gd name="T4" fmla="*/ 66 w 88"/>
              <a:gd name="T5" fmla="*/ 11 h 78"/>
              <a:gd name="T6" fmla="*/ 22 w 88"/>
              <a:gd name="T7" fmla="*/ 11 h 78"/>
              <a:gd name="T8" fmla="*/ 22 w 88"/>
              <a:gd name="T9" fmla="*/ 0 h 78"/>
              <a:gd name="T10" fmla="*/ 83 w 88"/>
              <a:gd name="T11" fmla="*/ 17 h 78"/>
              <a:gd name="T12" fmla="*/ 5 w 88"/>
              <a:gd name="T13" fmla="*/ 17 h 78"/>
              <a:gd name="T14" fmla="*/ 0 w 88"/>
              <a:gd name="T15" fmla="*/ 22 h 78"/>
              <a:gd name="T16" fmla="*/ 0 w 88"/>
              <a:gd name="T17" fmla="*/ 50 h 78"/>
              <a:gd name="T18" fmla="*/ 5 w 88"/>
              <a:gd name="T19" fmla="*/ 56 h 78"/>
              <a:gd name="T20" fmla="*/ 22 w 88"/>
              <a:gd name="T21" fmla="*/ 56 h 78"/>
              <a:gd name="T22" fmla="*/ 22 w 88"/>
              <a:gd name="T23" fmla="*/ 78 h 78"/>
              <a:gd name="T24" fmla="*/ 66 w 88"/>
              <a:gd name="T25" fmla="*/ 78 h 78"/>
              <a:gd name="T26" fmla="*/ 66 w 88"/>
              <a:gd name="T27" fmla="*/ 56 h 78"/>
              <a:gd name="T28" fmla="*/ 83 w 88"/>
              <a:gd name="T29" fmla="*/ 56 h 78"/>
              <a:gd name="T30" fmla="*/ 88 w 88"/>
              <a:gd name="T31" fmla="*/ 50 h 78"/>
              <a:gd name="T32" fmla="*/ 88 w 88"/>
              <a:gd name="T33" fmla="*/ 22 h 78"/>
              <a:gd name="T34" fmla="*/ 83 w 88"/>
              <a:gd name="T35" fmla="*/ 17 h 78"/>
              <a:gd name="T36" fmla="*/ 60 w 88"/>
              <a:gd name="T37" fmla="*/ 72 h 78"/>
              <a:gd name="T38" fmla="*/ 27 w 88"/>
              <a:gd name="T39" fmla="*/ 72 h 78"/>
              <a:gd name="T40" fmla="*/ 27 w 88"/>
              <a:gd name="T41" fmla="*/ 45 h 78"/>
              <a:gd name="T42" fmla="*/ 60 w 88"/>
              <a:gd name="T43" fmla="*/ 45 h 78"/>
              <a:gd name="T44" fmla="*/ 60 w 88"/>
              <a:gd name="T45" fmla="*/ 72 h 78"/>
              <a:gd name="T46" fmla="*/ 84 w 88"/>
              <a:gd name="T47" fmla="*/ 25 h 78"/>
              <a:gd name="T48" fmla="*/ 80 w 88"/>
              <a:gd name="T49" fmla="*/ 29 h 78"/>
              <a:gd name="T50" fmla="*/ 76 w 88"/>
              <a:gd name="T51" fmla="*/ 25 h 78"/>
              <a:gd name="T52" fmla="*/ 80 w 88"/>
              <a:gd name="T53" fmla="*/ 21 h 78"/>
              <a:gd name="T54" fmla="*/ 84 w 88"/>
              <a:gd name="T55" fmla="*/ 25 h 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88" h="78">
                <a:moveTo>
                  <a:pt x="22" y="0"/>
                </a:moveTo>
                <a:cubicBezTo>
                  <a:pt x="66" y="0"/>
                  <a:pt x="66" y="0"/>
                  <a:pt x="66" y="0"/>
                </a:cubicBezTo>
                <a:cubicBezTo>
                  <a:pt x="66" y="11"/>
                  <a:pt x="66" y="11"/>
                  <a:pt x="66" y="11"/>
                </a:cubicBezTo>
                <a:cubicBezTo>
                  <a:pt x="22" y="11"/>
                  <a:pt x="22" y="11"/>
                  <a:pt x="22" y="11"/>
                </a:cubicBezTo>
                <a:lnTo>
                  <a:pt x="22" y="0"/>
                </a:lnTo>
                <a:close/>
                <a:moveTo>
                  <a:pt x="83" y="17"/>
                </a:moveTo>
                <a:cubicBezTo>
                  <a:pt x="5" y="17"/>
                  <a:pt x="5" y="17"/>
                  <a:pt x="5" y="17"/>
                </a:cubicBezTo>
                <a:cubicBezTo>
                  <a:pt x="2" y="17"/>
                  <a:pt x="0" y="19"/>
                  <a:pt x="0" y="22"/>
                </a:cubicBezTo>
                <a:cubicBezTo>
                  <a:pt x="0" y="50"/>
                  <a:pt x="0" y="50"/>
                  <a:pt x="0" y="50"/>
                </a:cubicBezTo>
                <a:cubicBezTo>
                  <a:pt x="0" y="53"/>
                  <a:pt x="2" y="56"/>
                  <a:pt x="5" y="56"/>
                </a:cubicBezTo>
                <a:cubicBezTo>
                  <a:pt x="22" y="56"/>
                  <a:pt x="22" y="56"/>
                  <a:pt x="22" y="56"/>
                </a:cubicBezTo>
                <a:cubicBezTo>
                  <a:pt x="22" y="78"/>
                  <a:pt x="22" y="78"/>
                  <a:pt x="22" y="78"/>
                </a:cubicBezTo>
                <a:cubicBezTo>
                  <a:pt x="66" y="78"/>
                  <a:pt x="66" y="78"/>
                  <a:pt x="66" y="78"/>
                </a:cubicBezTo>
                <a:cubicBezTo>
                  <a:pt x="66" y="56"/>
                  <a:pt x="66" y="56"/>
                  <a:pt x="66" y="56"/>
                </a:cubicBezTo>
                <a:cubicBezTo>
                  <a:pt x="83" y="56"/>
                  <a:pt x="83" y="56"/>
                  <a:pt x="83" y="56"/>
                </a:cubicBezTo>
                <a:cubicBezTo>
                  <a:pt x="86" y="56"/>
                  <a:pt x="88" y="53"/>
                  <a:pt x="88" y="50"/>
                </a:cubicBezTo>
                <a:cubicBezTo>
                  <a:pt x="88" y="22"/>
                  <a:pt x="88" y="22"/>
                  <a:pt x="88" y="22"/>
                </a:cubicBezTo>
                <a:cubicBezTo>
                  <a:pt x="88" y="19"/>
                  <a:pt x="86" y="17"/>
                  <a:pt x="83" y="17"/>
                </a:cubicBezTo>
                <a:close/>
                <a:moveTo>
                  <a:pt x="60" y="72"/>
                </a:moveTo>
                <a:cubicBezTo>
                  <a:pt x="27" y="72"/>
                  <a:pt x="27" y="72"/>
                  <a:pt x="27" y="72"/>
                </a:cubicBezTo>
                <a:cubicBezTo>
                  <a:pt x="27" y="45"/>
                  <a:pt x="27" y="45"/>
                  <a:pt x="27" y="45"/>
                </a:cubicBezTo>
                <a:cubicBezTo>
                  <a:pt x="60" y="45"/>
                  <a:pt x="60" y="45"/>
                  <a:pt x="60" y="45"/>
                </a:cubicBezTo>
                <a:lnTo>
                  <a:pt x="60" y="72"/>
                </a:lnTo>
                <a:close/>
                <a:moveTo>
                  <a:pt x="84" y="25"/>
                </a:moveTo>
                <a:cubicBezTo>
                  <a:pt x="84" y="27"/>
                  <a:pt x="82" y="29"/>
                  <a:pt x="80" y="29"/>
                </a:cubicBezTo>
                <a:cubicBezTo>
                  <a:pt x="78" y="29"/>
                  <a:pt x="76" y="27"/>
                  <a:pt x="76" y="25"/>
                </a:cubicBezTo>
                <a:cubicBezTo>
                  <a:pt x="76" y="23"/>
                  <a:pt x="78" y="21"/>
                  <a:pt x="80" y="21"/>
                </a:cubicBezTo>
                <a:cubicBezTo>
                  <a:pt x="82" y="21"/>
                  <a:pt x="84" y="23"/>
                  <a:pt x="84" y="25"/>
                </a:cubicBezTo>
                <a:close/>
              </a:path>
            </a:pathLst>
          </a:custGeom>
          <a:solidFill>
            <a:srgbClr val="35669B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>
              <a:defRPr/>
            </a:pPr>
            <a:endParaRPr lang="id-ID" sz="1000" kern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89" name="Freeform 116"/>
          <p:cNvSpPr>
            <a:spLocks noEditPoints="1"/>
          </p:cNvSpPr>
          <p:nvPr/>
        </p:nvSpPr>
        <p:spPr bwMode="auto">
          <a:xfrm>
            <a:off x="9688277" y="3967142"/>
            <a:ext cx="183245" cy="193505"/>
          </a:xfrm>
          <a:custGeom>
            <a:avLst/>
            <a:gdLst>
              <a:gd name="T0" fmla="*/ 69 w 76"/>
              <a:gd name="T1" fmla="*/ 0 h 81"/>
              <a:gd name="T2" fmla="*/ 8 w 76"/>
              <a:gd name="T3" fmla="*/ 0 h 81"/>
              <a:gd name="T4" fmla="*/ 0 w 76"/>
              <a:gd name="T5" fmla="*/ 7 h 81"/>
              <a:gd name="T6" fmla="*/ 0 w 76"/>
              <a:gd name="T7" fmla="*/ 73 h 81"/>
              <a:gd name="T8" fmla="*/ 8 w 76"/>
              <a:gd name="T9" fmla="*/ 81 h 81"/>
              <a:gd name="T10" fmla="*/ 69 w 76"/>
              <a:gd name="T11" fmla="*/ 81 h 81"/>
              <a:gd name="T12" fmla="*/ 76 w 76"/>
              <a:gd name="T13" fmla="*/ 73 h 81"/>
              <a:gd name="T14" fmla="*/ 76 w 76"/>
              <a:gd name="T15" fmla="*/ 7 h 81"/>
              <a:gd name="T16" fmla="*/ 69 w 76"/>
              <a:gd name="T17" fmla="*/ 0 h 81"/>
              <a:gd name="T18" fmla="*/ 66 w 76"/>
              <a:gd name="T19" fmla="*/ 71 h 81"/>
              <a:gd name="T20" fmla="*/ 11 w 76"/>
              <a:gd name="T21" fmla="*/ 71 h 81"/>
              <a:gd name="T22" fmla="*/ 11 w 76"/>
              <a:gd name="T23" fmla="*/ 10 h 81"/>
              <a:gd name="T24" fmla="*/ 66 w 76"/>
              <a:gd name="T25" fmla="*/ 10 h 81"/>
              <a:gd name="T26" fmla="*/ 66 w 76"/>
              <a:gd name="T27" fmla="*/ 71 h 81"/>
              <a:gd name="T28" fmla="*/ 21 w 76"/>
              <a:gd name="T29" fmla="*/ 45 h 81"/>
              <a:gd name="T30" fmla="*/ 56 w 76"/>
              <a:gd name="T31" fmla="*/ 45 h 81"/>
              <a:gd name="T32" fmla="*/ 56 w 76"/>
              <a:gd name="T33" fmla="*/ 50 h 81"/>
              <a:gd name="T34" fmla="*/ 21 w 76"/>
              <a:gd name="T35" fmla="*/ 50 h 81"/>
              <a:gd name="T36" fmla="*/ 21 w 76"/>
              <a:gd name="T37" fmla="*/ 45 h 81"/>
              <a:gd name="T38" fmla="*/ 21 w 76"/>
              <a:gd name="T39" fmla="*/ 55 h 81"/>
              <a:gd name="T40" fmla="*/ 56 w 76"/>
              <a:gd name="T41" fmla="*/ 55 h 81"/>
              <a:gd name="T42" fmla="*/ 56 w 76"/>
              <a:gd name="T43" fmla="*/ 60 h 81"/>
              <a:gd name="T44" fmla="*/ 21 w 76"/>
              <a:gd name="T45" fmla="*/ 60 h 81"/>
              <a:gd name="T46" fmla="*/ 21 w 76"/>
              <a:gd name="T47" fmla="*/ 55 h 81"/>
              <a:gd name="T48" fmla="*/ 26 w 76"/>
              <a:gd name="T49" fmla="*/ 23 h 81"/>
              <a:gd name="T50" fmla="*/ 33 w 76"/>
              <a:gd name="T51" fmla="*/ 30 h 81"/>
              <a:gd name="T52" fmla="*/ 41 w 76"/>
              <a:gd name="T53" fmla="*/ 23 h 81"/>
              <a:gd name="T54" fmla="*/ 33 w 76"/>
              <a:gd name="T55" fmla="*/ 15 h 81"/>
              <a:gd name="T56" fmla="*/ 26 w 76"/>
              <a:gd name="T57" fmla="*/ 23 h 81"/>
              <a:gd name="T58" fmla="*/ 38 w 76"/>
              <a:gd name="T59" fmla="*/ 30 h 81"/>
              <a:gd name="T60" fmla="*/ 28 w 76"/>
              <a:gd name="T61" fmla="*/ 30 h 81"/>
              <a:gd name="T62" fmla="*/ 21 w 76"/>
              <a:gd name="T63" fmla="*/ 35 h 81"/>
              <a:gd name="T64" fmla="*/ 21 w 76"/>
              <a:gd name="T65" fmla="*/ 40 h 81"/>
              <a:gd name="T66" fmla="*/ 46 w 76"/>
              <a:gd name="T67" fmla="*/ 40 h 81"/>
              <a:gd name="T68" fmla="*/ 46 w 76"/>
              <a:gd name="T69" fmla="*/ 35 h 81"/>
              <a:gd name="T70" fmla="*/ 38 w 76"/>
              <a:gd name="T71" fmla="*/ 30 h 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76" h="81">
                <a:moveTo>
                  <a:pt x="69" y="0"/>
                </a:moveTo>
                <a:cubicBezTo>
                  <a:pt x="8" y="0"/>
                  <a:pt x="8" y="0"/>
                  <a:pt x="8" y="0"/>
                </a:cubicBezTo>
                <a:cubicBezTo>
                  <a:pt x="4" y="0"/>
                  <a:pt x="0" y="3"/>
                  <a:pt x="0" y="7"/>
                </a:cubicBezTo>
                <a:cubicBezTo>
                  <a:pt x="0" y="73"/>
                  <a:pt x="0" y="73"/>
                  <a:pt x="0" y="73"/>
                </a:cubicBezTo>
                <a:cubicBezTo>
                  <a:pt x="0" y="77"/>
                  <a:pt x="4" y="81"/>
                  <a:pt x="8" y="81"/>
                </a:cubicBezTo>
                <a:cubicBezTo>
                  <a:pt x="69" y="81"/>
                  <a:pt x="69" y="81"/>
                  <a:pt x="69" y="81"/>
                </a:cubicBezTo>
                <a:cubicBezTo>
                  <a:pt x="73" y="81"/>
                  <a:pt x="76" y="77"/>
                  <a:pt x="76" y="73"/>
                </a:cubicBezTo>
                <a:cubicBezTo>
                  <a:pt x="76" y="7"/>
                  <a:pt x="76" y="7"/>
                  <a:pt x="76" y="7"/>
                </a:cubicBezTo>
                <a:cubicBezTo>
                  <a:pt x="76" y="3"/>
                  <a:pt x="73" y="0"/>
                  <a:pt x="69" y="0"/>
                </a:cubicBezTo>
                <a:close/>
                <a:moveTo>
                  <a:pt x="66" y="71"/>
                </a:moveTo>
                <a:cubicBezTo>
                  <a:pt x="11" y="71"/>
                  <a:pt x="11" y="71"/>
                  <a:pt x="11" y="71"/>
                </a:cubicBezTo>
                <a:cubicBezTo>
                  <a:pt x="11" y="10"/>
                  <a:pt x="11" y="10"/>
                  <a:pt x="11" y="10"/>
                </a:cubicBezTo>
                <a:cubicBezTo>
                  <a:pt x="66" y="10"/>
                  <a:pt x="66" y="10"/>
                  <a:pt x="66" y="10"/>
                </a:cubicBezTo>
                <a:lnTo>
                  <a:pt x="66" y="71"/>
                </a:lnTo>
                <a:close/>
                <a:moveTo>
                  <a:pt x="21" y="45"/>
                </a:moveTo>
                <a:cubicBezTo>
                  <a:pt x="56" y="45"/>
                  <a:pt x="56" y="45"/>
                  <a:pt x="56" y="45"/>
                </a:cubicBezTo>
                <a:cubicBezTo>
                  <a:pt x="56" y="50"/>
                  <a:pt x="56" y="50"/>
                  <a:pt x="56" y="50"/>
                </a:cubicBezTo>
                <a:cubicBezTo>
                  <a:pt x="21" y="50"/>
                  <a:pt x="21" y="50"/>
                  <a:pt x="21" y="50"/>
                </a:cubicBezTo>
                <a:lnTo>
                  <a:pt x="21" y="45"/>
                </a:lnTo>
                <a:close/>
                <a:moveTo>
                  <a:pt x="21" y="55"/>
                </a:moveTo>
                <a:cubicBezTo>
                  <a:pt x="56" y="55"/>
                  <a:pt x="56" y="55"/>
                  <a:pt x="56" y="55"/>
                </a:cubicBezTo>
                <a:cubicBezTo>
                  <a:pt x="56" y="60"/>
                  <a:pt x="56" y="60"/>
                  <a:pt x="56" y="60"/>
                </a:cubicBezTo>
                <a:cubicBezTo>
                  <a:pt x="21" y="60"/>
                  <a:pt x="21" y="60"/>
                  <a:pt x="21" y="60"/>
                </a:cubicBezTo>
                <a:lnTo>
                  <a:pt x="21" y="55"/>
                </a:lnTo>
                <a:close/>
                <a:moveTo>
                  <a:pt x="26" y="23"/>
                </a:moveTo>
                <a:cubicBezTo>
                  <a:pt x="26" y="27"/>
                  <a:pt x="29" y="30"/>
                  <a:pt x="33" y="30"/>
                </a:cubicBezTo>
                <a:cubicBezTo>
                  <a:pt x="37" y="30"/>
                  <a:pt x="41" y="27"/>
                  <a:pt x="41" y="23"/>
                </a:cubicBezTo>
                <a:cubicBezTo>
                  <a:pt x="41" y="18"/>
                  <a:pt x="37" y="15"/>
                  <a:pt x="33" y="15"/>
                </a:cubicBezTo>
                <a:cubicBezTo>
                  <a:pt x="29" y="15"/>
                  <a:pt x="26" y="18"/>
                  <a:pt x="26" y="23"/>
                </a:cubicBezTo>
                <a:close/>
                <a:moveTo>
                  <a:pt x="38" y="30"/>
                </a:moveTo>
                <a:cubicBezTo>
                  <a:pt x="28" y="30"/>
                  <a:pt x="28" y="30"/>
                  <a:pt x="28" y="30"/>
                </a:cubicBezTo>
                <a:cubicBezTo>
                  <a:pt x="24" y="30"/>
                  <a:pt x="21" y="32"/>
                  <a:pt x="21" y="35"/>
                </a:cubicBezTo>
                <a:cubicBezTo>
                  <a:pt x="21" y="40"/>
                  <a:pt x="21" y="40"/>
                  <a:pt x="21" y="40"/>
                </a:cubicBezTo>
                <a:cubicBezTo>
                  <a:pt x="46" y="40"/>
                  <a:pt x="46" y="40"/>
                  <a:pt x="46" y="40"/>
                </a:cubicBezTo>
                <a:cubicBezTo>
                  <a:pt x="46" y="35"/>
                  <a:pt x="46" y="35"/>
                  <a:pt x="46" y="35"/>
                </a:cubicBezTo>
                <a:cubicBezTo>
                  <a:pt x="46" y="32"/>
                  <a:pt x="42" y="30"/>
                  <a:pt x="38" y="30"/>
                </a:cubicBezTo>
                <a:close/>
              </a:path>
            </a:pathLst>
          </a:custGeom>
          <a:solidFill>
            <a:srgbClr val="35669B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>
              <a:defRPr/>
            </a:pPr>
            <a:endParaRPr lang="id-ID" sz="1000" kern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90" name="Freeform 117"/>
          <p:cNvSpPr>
            <a:spLocks noEditPoints="1"/>
          </p:cNvSpPr>
          <p:nvPr/>
        </p:nvSpPr>
        <p:spPr bwMode="auto">
          <a:xfrm>
            <a:off x="9852464" y="3294270"/>
            <a:ext cx="186176" cy="186175"/>
          </a:xfrm>
          <a:custGeom>
            <a:avLst/>
            <a:gdLst>
              <a:gd name="T0" fmla="*/ 67 w 127"/>
              <a:gd name="T1" fmla="*/ 0 h 127"/>
              <a:gd name="T2" fmla="*/ 55 w 127"/>
              <a:gd name="T3" fmla="*/ 11 h 127"/>
              <a:gd name="T4" fmla="*/ 67 w 127"/>
              <a:gd name="T5" fmla="*/ 24 h 127"/>
              <a:gd name="T6" fmla="*/ 39 w 127"/>
              <a:gd name="T7" fmla="*/ 55 h 127"/>
              <a:gd name="T8" fmla="*/ 11 w 127"/>
              <a:gd name="T9" fmla="*/ 55 h 127"/>
              <a:gd name="T10" fmla="*/ 34 w 127"/>
              <a:gd name="T11" fmla="*/ 77 h 127"/>
              <a:gd name="T12" fmla="*/ 0 w 127"/>
              <a:gd name="T13" fmla="*/ 122 h 127"/>
              <a:gd name="T14" fmla="*/ 0 w 127"/>
              <a:gd name="T15" fmla="*/ 127 h 127"/>
              <a:gd name="T16" fmla="*/ 4 w 127"/>
              <a:gd name="T17" fmla="*/ 127 h 127"/>
              <a:gd name="T18" fmla="*/ 49 w 127"/>
              <a:gd name="T19" fmla="*/ 93 h 127"/>
              <a:gd name="T20" fmla="*/ 71 w 127"/>
              <a:gd name="T21" fmla="*/ 114 h 127"/>
              <a:gd name="T22" fmla="*/ 71 w 127"/>
              <a:gd name="T23" fmla="*/ 86 h 127"/>
              <a:gd name="T24" fmla="*/ 102 w 127"/>
              <a:gd name="T25" fmla="*/ 59 h 127"/>
              <a:gd name="T26" fmla="*/ 114 w 127"/>
              <a:gd name="T27" fmla="*/ 72 h 127"/>
              <a:gd name="T28" fmla="*/ 127 w 127"/>
              <a:gd name="T29" fmla="*/ 59 h 127"/>
              <a:gd name="T30" fmla="*/ 67 w 127"/>
              <a:gd name="T31" fmla="*/ 0 h 127"/>
              <a:gd name="T32" fmla="*/ 55 w 127"/>
              <a:gd name="T33" fmla="*/ 67 h 127"/>
              <a:gd name="T34" fmla="*/ 47 w 127"/>
              <a:gd name="T35" fmla="*/ 59 h 127"/>
              <a:gd name="T36" fmla="*/ 75 w 127"/>
              <a:gd name="T37" fmla="*/ 31 h 127"/>
              <a:gd name="T38" fmla="*/ 83 w 127"/>
              <a:gd name="T39" fmla="*/ 39 h 127"/>
              <a:gd name="T40" fmla="*/ 55 w 127"/>
              <a:gd name="T41" fmla="*/ 67 h 1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27" h="127">
                <a:moveTo>
                  <a:pt x="67" y="0"/>
                </a:moveTo>
                <a:lnTo>
                  <a:pt x="55" y="11"/>
                </a:lnTo>
                <a:lnTo>
                  <a:pt x="67" y="24"/>
                </a:lnTo>
                <a:lnTo>
                  <a:pt x="39" y="55"/>
                </a:lnTo>
                <a:lnTo>
                  <a:pt x="11" y="55"/>
                </a:lnTo>
                <a:lnTo>
                  <a:pt x="34" y="77"/>
                </a:lnTo>
                <a:lnTo>
                  <a:pt x="0" y="122"/>
                </a:lnTo>
                <a:lnTo>
                  <a:pt x="0" y="127"/>
                </a:lnTo>
                <a:lnTo>
                  <a:pt x="4" y="127"/>
                </a:lnTo>
                <a:lnTo>
                  <a:pt x="49" y="93"/>
                </a:lnTo>
                <a:lnTo>
                  <a:pt x="71" y="114"/>
                </a:lnTo>
                <a:lnTo>
                  <a:pt x="71" y="86"/>
                </a:lnTo>
                <a:lnTo>
                  <a:pt x="102" y="59"/>
                </a:lnTo>
                <a:lnTo>
                  <a:pt x="114" y="72"/>
                </a:lnTo>
                <a:lnTo>
                  <a:pt x="127" y="59"/>
                </a:lnTo>
                <a:lnTo>
                  <a:pt x="67" y="0"/>
                </a:lnTo>
                <a:close/>
                <a:moveTo>
                  <a:pt x="55" y="67"/>
                </a:moveTo>
                <a:lnTo>
                  <a:pt x="47" y="59"/>
                </a:lnTo>
                <a:lnTo>
                  <a:pt x="75" y="31"/>
                </a:lnTo>
                <a:lnTo>
                  <a:pt x="83" y="39"/>
                </a:lnTo>
                <a:lnTo>
                  <a:pt x="55" y="67"/>
                </a:lnTo>
                <a:close/>
              </a:path>
            </a:pathLst>
          </a:custGeom>
          <a:solidFill>
            <a:srgbClr val="35669B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>
              <a:defRPr/>
            </a:pPr>
            <a:endParaRPr lang="id-ID" sz="1000" kern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91" name="Freeform 118"/>
          <p:cNvSpPr>
            <a:spLocks noEditPoints="1"/>
          </p:cNvSpPr>
          <p:nvPr/>
        </p:nvSpPr>
        <p:spPr bwMode="auto">
          <a:xfrm>
            <a:off x="9770371" y="2779720"/>
            <a:ext cx="184710" cy="124606"/>
          </a:xfrm>
          <a:custGeom>
            <a:avLst/>
            <a:gdLst>
              <a:gd name="T0" fmla="*/ 17 w 77"/>
              <a:gd name="T1" fmla="*/ 19 h 52"/>
              <a:gd name="T2" fmla="*/ 34 w 77"/>
              <a:gd name="T3" fmla="*/ 36 h 52"/>
              <a:gd name="T4" fmla="*/ 17 w 77"/>
              <a:gd name="T5" fmla="*/ 52 h 52"/>
              <a:gd name="T6" fmla="*/ 0 w 77"/>
              <a:gd name="T7" fmla="*/ 36 h 52"/>
              <a:gd name="T8" fmla="*/ 0 w 77"/>
              <a:gd name="T9" fmla="*/ 33 h 52"/>
              <a:gd name="T10" fmla="*/ 34 w 77"/>
              <a:gd name="T11" fmla="*/ 0 h 52"/>
              <a:gd name="T12" fmla="*/ 34 w 77"/>
              <a:gd name="T13" fmla="*/ 9 h 52"/>
              <a:gd name="T14" fmla="*/ 17 w 77"/>
              <a:gd name="T15" fmla="*/ 16 h 52"/>
              <a:gd name="T16" fmla="*/ 14 w 77"/>
              <a:gd name="T17" fmla="*/ 19 h 52"/>
              <a:gd name="T18" fmla="*/ 17 w 77"/>
              <a:gd name="T19" fmla="*/ 19 h 52"/>
              <a:gd name="T20" fmla="*/ 60 w 77"/>
              <a:gd name="T21" fmla="*/ 19 h 52"/>
              <a:gd name="T22" fmla="*/ 77 w 77"/>
              <a:gd name="T23" fmla="*/ 36 h 52"/>
              <a:gd name="T24" fmla="*/ 60 w 77"/>
              <a:gd name="T25" fmla="*/ 52 h 52"/>
              <a:gd name="T26" fmla="*/ 43 w 77"/>
              <a:gd name="T27" fmla="*/ 36 h 52"/>
              <a:gd name="T28" fmla="*/ 43 w 77"/>
              <a:gd name="T29" fmla="*/ 33 h 52"/>
              <a:gd name="T30" fmla="*/ 77 w 77"/>
              <a:gd name="T31" fmla="*/ 0 h 52"/>
              <a:gd name="T32" fmla="*/ 77 w 77"/>
              <a:gd name="T33" fmla="*/ 9 h 52"/>
              <a:gd name="T34" fmla="*/ 60 w 77"/>
              <a:gd name="T35" fmla="*/ 16 h 52"/>
              <a:gd name="T36" fmla="*/ 58 w 77"/>
              <a:gd name="T37" fmla="*/ 19 h 52"/>
              <a:gd name="T38" fmla="*/ 60 w 77"/>
              <a:gd name="T39" fmla="*/ 19 h 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77" h="52">
                <a:moveTo>
                  <a:pt x="17" y="19"/>
                </a:moveTo>
                <a:cubicBezTo>
                  <a:pt x="26" y="19"/>
                  <a:pt x="34" y="26"/>
                  <a:pt x="34" y="36"/>
                </a:cubicBezTo>
                <a:cubicBezTo>
                  <a:pt x="34" y="45"/>
                  <a:pt x="26" y="52"/>
                  <a:pt x="17" y="52"/>
                </a:cubicBezTo>
                <a:cubicBezTo>
                  <a:pt x="8" y="52"/>
                  <a:pt x="0" y="45"/>
                  <a:pt x="0" y="36"/>
                </a:cubicBezTo>
                <a:cubicBezTo>
                  <a:pt x="0" y="33"/>
                  <a:pt x="0" y="33"/>
                  <a:pt x="0" y="33"/>
                </a:cubicBezTo>
                <a:cubicBezTo>
                  <a:pt x="0" y="15"/>
                  <a:pt x="15" y="0"/>
                  <a:pt x="34" y="0"/>
                </a:cubicBezTo>
                <a:cubicBezTo>
                  <a:pt x="34" y="9"/>
                  <a:pt x="34" y="9"/>
                  <a:pt x="34" y="9"/>
                </a:cubicBezTo>
                <a:cubicBezTo>
                  <a:pt x="27" y="9"/>
                  <a:pt x="21" y="12"/>
                  <a:pt x="17" y="16"/>
                </a:cubicBezTo>
                <a:cubicBezTo>
                  <a:pt x="16" y="17"/>
                  <a:pt x="15" y="18"/>
                  <a:pt x="14" y="19"/>
                </a:cubicBezTo>
                <a:cubicBezTo>
                  <a:pt x="15" y="19"/>
                  <a:pt x="16" y="19"/>
                  <a:pt x="17" y="19"/>
                </a:cubicBezTo>
                <a:close/>
                <a:moveTo>
                  <a:pt x="60" y="19"/>
                </a:moveTo>
                <a:cubicBezTo>
                  <a:pt x="70" y="19"/>
                  <a:pt x="77" y="26"/>
                  <a:pt x="77" y="36"/>
                </a:cubicBezTo>
                <a:cubicBezTo>
                  <a:pt x="77" y="45"/>
                  <a:pt x="70" y="52"/>
                  <a:pt x="60" y="52"/>
                </a:cubicBezTo>
                <a:cubicBezTo>
                  <a:pt x="51" y="52"/>
                  <a:pt x="43" y="45"/>
                  <a:pt x="43" y="36"/>
                </a:cubicBezTo>
                <a:cubicBezTo>
                  <a:pt x="43" y="33"/>
                  <a:pt x="43" y="33"/>
                  <a:pt x="43" y="33"/>
                </a:cubicBezTo>
                <a:cubicBezTo>
                  <a:pt x="43" y="15"/>
                  <a:pt x="58" y="0"/>
                  <a:pt x="77" y="0"/>
                </a:cubicBezTo>
                <a:cubicBezTo>
                  <a:pt x="77" y="9"/>
                  <a:pt x="77" y="9"/>
                  <a:pt x="77" y="9"/>
                </a:cubicBezTo>
                <a:cubicBezTo>
                  <a:pt x="71" y="9"/>
                  <a:pt x="65" y="12"/>
                  <a:pt x="60" y="16"/>
                </a:cubicBezTo>
                <a:cubicBezTo>
                  <a:pt x="59" y="17"/>
                  <a:pt x="58" y="18"/>
                  <a:pt x="58" y="19"/>
                </a:cubicBezTo>
                <a:cubicBezTo>
                  <a:pt x="58" y="19"/>
                  <a:pt x="59" y="19"/>
                  <a:pt x="60" y="19"/>
                </a:cubicBezTo>
                <a:close/>
              </a:path>
            </a:pathLst>
          </a:custGeom>
          <a:solidFill>
            <a:srgbClr val="35669B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>
              <a:defRPr/>
            </a:pPr>
            <a:endParaRPr lang="id-ID" sz="1000" kern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92" name="Freeform 119"/>
          <p:cNvSpPr/>
          <p:nvPr/>
        </p:nvSpPr>
        <p:spPr bwMode="auto">
          <a:xfrm>
            <a:off x="9724927" y="3090503"/>
            <a:ext cx="287327" cy="272667"/>
          </a:xfrm>
          <a:custGeom>
            <a:avLst/>
            <a:gdLst>
              <a:gd name="T0" fmla="*/ 78 w 120"/>
              <a:gd name="T1" fmla="*/ 29 h 114"/>
              <a:gd name="T2" fmla="*/ 83 w 120"/>
              <a:gd name="T3" fmla="*/ 0 h 114"/>
              <a:gd name="T4" fmla="*/ 120 w 120"/>
              <a:gd name="T5" fmla="*/ 52 h 114"/>
              <a:gd name="T6" fmla="*/ 68 w 120"/>
              <a:gd name="T7" fmla="*/ 90 h 114"/>
              <a:gd name="T8" fmla="*/ 73 w 120"/>
              <a:gd name="T9" fmla="*/ 60 h 114"/>
              <a:gd name="T10" fmla="*/ 27 w 120"/>
              <a:gd name="T11" fmla="*/ 114 h 114"/>
              <a:gd name="T12" fmla="*/ 78 w 120"/>
              <a:gd name="T13" fmla="*/ 29 h 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0" h="114">
                <a:moveTo>
                  <a:pt x="78" y="29"/>
                </a:moveTo>
                <a:cubicBezTo>
                  <a:pt x="83" y="0"/>
                  <a:pt x="83" y="0"/>
                  <a:pt x="83" y="0"/>
                </a:cubicBezTo>
                <a:cubicBezTo>
                  <a:pt x="120" y="52"/>
                  <a:pt x="120" y="52"/>
                  <a:pt x="120" y="52"/>
                </a:cubicBezTo>
                <a:cubicBezTo>
                  <a:pt x="68" y="90"/>
                  <a:pt x="68" y="90"/>
                  <a:pt x="68" y="90"/>
                </a:cubicBezTo>
                <a:cubicBezTo>
                  <a:pt x="73" y="60"/>
                  <a:pt x="73" y="60"/>
                  <a:pt x="73" y="60"/>
                </a:cubicBezTo>
                <a:cubicBezTo>
                  <a:pt x="21" y="51"/>
                  <a:pt x="18" y="88"/>
                  <a:pt x="27" y="114"/>
                </a:cubicBezTo>
                <a:cubicBezTo>
                  <a:pt x="0" y="73"/>
                  <a:pt x="16" y="18"/>
                  <a:pt x="78" y="29"/>
                </a:cubicBezTo>
                <a:close/>
              </a:path>
            </a:pathLst>
          </a:custGeom>
          <a:solidFill>
            <a:srgbClr val="35669B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>
              <a:defRPr/>
            </a:pPr>
            <a:endParaRPr lang="id-ID" sz="1000" kern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93" name="Freeform 120"/>
          <p:cNvSpPr/>
          <p:nvPr/>
        </p:nvSpPr>
        <p:spPr bwMode="auto">
          <a:xfrm>
            <a:off x="9786496" y="2920451"/>
            <a:ext cx="180313" cy="189107"/>
          </a:xfrm>
          <a:custGeom>
            <a:avLst/>
            <a:gdLst>
              <a:gd name="T0" fmla="*/ 59 w 123"/>
              <a:gd name="T1" fmla="*/ 129 h 129"/>
              <a:gd name="T2" fmla="*/ 59 w 123"/>
              <a:gd name="T3" fmla="*/ 72 h 129"/>
              <a:gd name="T4" fmla="*/ 0 w 123"/>
              <a:gd name="T5" fmla="*/ 129 h 129"/>
              <a:gd name="T6" fmla="*/ 0 w 123"/>
              <a:gd name="T7" fmla="*/ 0 h 129"/>
              <a:gd name="T8" fmla="*/ 59 w 123"/>
              <a:gd name="T9" fmla="*/ 59 h 129"/>
              <a:gd name="T10" fmla="*/ 59 w 123"/>
              <a:gd name="T11" fmla="*/ 0 h 129"/>
              <a:gd name="T12" fmla="*/ 123 w 123"/>
              <a:gd name="T13" fmla="*/ 65 h 129"/>
              <a:gd name="T14" fmla="*/ 59 w 123"/>
              <a:gd name="T15" fmla="*/ 129 h 1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23" h="129">
                <a:moveTo>
                  <a:pt x="59" y="129"/>
                </a:moveTo>
                <a:lnTo>
                  <a:pt x="59" y="72"/>
                </a:lnTo>
                <a:lnTo>
                  <a:pt x="0" y="129"/>
                </a:lnTo>
                <a:lnTo>
                  <a:pt x="0" y="0"/>
                </a:lnTo>
                <a:lnTo>
                  <a:pt x="59" y="59"/>
                </a:lnTo>
                <a:lnTo>
                  <a:pt x="59" y="0"/>
                </a:lnTo>
                <a:lnTo>
                  <a:pt x="123" y="65"/>
                </a:lnTo>
                <a:lnTo>
                  <a:pt x="59" y="129"/>
                </a:lnTo>
                <a:close/>
              </a:path>
            </a:pathLst>
          </a:custGeom>
          <a:solidFill>
            <a:srgbClr val="35669B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>
              <a:defRPr/>
            </a:pPr>
            <a:endParaRPr lang="id-ID" sz="1000" kern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94" name="Freeform 121"/>
          <p:cNvSpPr/>
          <p:nvPr/>
        </p:nvSpPr>
        <p:spPr bwMode="auto">
          <a:xfrm>
            <a:off x="9603252" y="4211956"/>
            <a:ext cx="227224" cy="227222"/>
          </a:xfrm>
          <a:custGeom>
            <a:avLst/>
            <a:gdLst>
              <a:gd name="T0" fmla="*/ 95 w 95"/>
              <a:gd name="T1" fmla="*/ 35 h 95"/>
              <a:gd name="T2" fmla="*/ 60 w 95"/>
              <a:gd name="T3" fmla="*/ 35 h 95"/>
              <a:gd name="T4" fmla="*/ 73 w 95"/>
              <a:gd name="T5" fmla="*/ 22 h 95"/>
              <a:gd name="T6" fmla="*/ 48 w 95"/>
              <a:gd name="T7" fmla="*/ 12 h 95"/>
              <a:gd name="T8" fmla="*/ 23 w 95"/>
              <a:gd name="T9" fmla="*/ 22 h 95"/>
              <a:gd name="T10" fmla="*/ 12 w 95"/>
              <a:gd name="T11" fmla="*/ 47 h 95"/>
              <a:gd name="T12" fmla="*/ 23 w 95"/>
              <a:gd name="T13" fmla="*/ 72 h 95"/>
              <a:gd name="T14" fmla="*/ 48 w 95"/>
              <a:gd name="T15" fmla="*/ 83 h 95"/>
              <a:gd name="T16" fmla="*/ 73 w 95"/>
              <a:gd name="T17" fmla="*/ 72 h 95"/>
              <a:gd name="T18" fmla="*/ 74 w 95"/>
              <a:gd name="T19" fmla="*/ 71 h 95"/>
              <a:gd name="T20" fmla="*/ 83 w 95"/>
              <a:gd name="T21" fmla="*/ 78 h 95"/>
              <a:gd name="T22" fmla="*/ 48 w 95"/>
              <a:gd name="T23" fmla="*/ 95 h 95"/>
              <a:gd name="T24" fmla="*/ 0 w 95"/>
              <a:gd name="T25" fmla="*/ 47 h 95"/>
              <a:gd name="T26" fmla="*/ 48 w 95"/>
              <a:gd name="T27" fmla="*/ 0 h 95"/>
              <a:gd name="T28" fmla="*/ 81 w 95"/>
              <a:gd name="T29" fmla="*/ 14 h 95"/>
              <a:gd name="T30" fmla="*/ 95 w 95"/>
              <a:gd name="T31" fmla="*/ 0 h 95"/>
              <a:gd name="T32" fmla="*/ 95 w 95"/>
              <a:gd name="T33" fmla="*/ 35 h 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95" h="95">
                <a:moveTo>
                  <a:pt x="95" y="35"/>
                </a:moveTo>
                <a:cubicBezTo>
                  <a:pt x="60" y="35"/>
                  <a:pt x="60" y="35"/>
                  <a:pt x="60" y="35"/>
                </a:cubicBezTo>
                <a:cubicBezTo>
                  <a:pt x="73" y="22"/>
                  <a:pt x="73" y="22"/>
                  <a:pt x="73" y="22"/>
                </a:cubicBezTo>
                <a:cubicBezTo>
                  <a:pt x="66" y="15"/>
                  <a:pt x="57" y="12"/>
                  <a:pt x="48" y="12"/>
                </a:cubicBezTo>
                <a:cubicBezTo>
                  <a:pt x="38" y="12"/>
                  <a:pt x="29" y="15"/>
                  <a:pt x="23" y="22"/>
                </a:cubicBezTo>
                <a:cubicBezTo>
                  <a:pt x="16" y="29"/>
                  <a:pt x="12" y="38"/>
                  <a:pt x="12" y="47"/>
                </a:cubicBezTo>
                <a:cubicBezTo>
                  <a:pt x="12" y="57"/>
                  <a:pt x="16" y="66"/>
                  <a:pt x="23" y="72"/>
                </a:cubicBezTo>
                <a:cubicBezTo>
                  <a:pt x="29" y="79"/>
                  <a:pt x="38" y="83"/>
                  <a:pt x="48" y="83"/>
                </a:cubicBezTo>
                <a:cubicBezTo>
                  <a:pt x="57" y="83"/>
                  <a:pt x="66" y="79"/>
                  <a:pt x="73" y="72"/>
                </a:cubicBezTo>
                <a:cubicBezTo>
                  <a:pt x="73" y="72"/>
                  <a:pt x="74" y="71"/>
                  <a:pt x="74" y="71"/>
                </a:cubicBezTo>
                <a:cubicBezTo>
                  <a:pt x="83" y="78"/>
                  <a:pt x="83" y="78"/>
                  <a:pt x="83" y="78"/>
                </a:cubicBezTo>
                <a:cubicBezTo>
                  <a:pt x="75" y="88"/>
                  <a:pt x="62" y="95"/>
                  <a:pt x="48" y="95"/>
                </a:cubicBezTo>
                <a:cubicBezTo>
                  <a:pt x="22" y="95"/>
                  <a:pt x="0" y="73"/>
                  <a:pt x="0" y="47"/>
                </a:cubicBezTo>
                <a:cubicBezTo>
                  <a:pt x="0" y="21"/>
                  <a:pt x="22" y="0"/>
                  <a:pt x="48" y="0"/>
                </a:cubicBezTo>
                <a:cubicBezTo>
                  <a:pt x="61" y="0"/>
                  <a:pt x="73" y="5"/>
                  <a:pt x="81" y="14"/>
                </a:cubicBezTo>
                <a:cubicBezTo>
                  <a:pt x="95" y="0"/>
                  <a:pt x="95" y="0"/>
                  <a:pt x="95" y="0"/>
                </a:cubicBezTo>
                <a:lnTo>
                  <a:pt x="95" y="35"/>
                </a:lnTo>
                <a:close/>
              </a:path>
            </a:pathLst>
          </a:custGeom>
          <a:solidFill>
            <a:srgbClr val="35669B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>
              <a:defRPr/>
            </a:pPr>
            <a:endParaRPr lang="id-ID" sz="1000" kern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95" name="Freeform 122"/>
          <p:cNvSpPr>
            <a:spLocks noEditPoints="1"/>
          </p:cNvSpPr>
          <p:nvPr/>
        </p:nvSpPr>
        <p:spPr bwMode="auto">
          <a:xfrm>
            <a:off x="9499170" y="3461388"/>
            <a:ext cx="249212" cy="252144"/>
          </a:xfrm>
          <a:custGeom>
            <a:avLst/>
            <a:gdLst>
              <a:gd name="T0" fmla="*/ 86 w 104"/>
              <a:gd name="T1" fmla="*/ 0 h 105"/>
              <a:gd name="T2" fmla="*/ 17 w 104"/>
              <a:gd name="T3" fmla="*/ 0 h 105"/>
              <a:gd name="T4" fmla="*/ 0 w 104"/>
              <a:gd name="T5" fmla="*/ 18 h 105"/>
              <a:gd name="T6" fmla="*/ 0 w 104"/>
              <a:gd name="T7" fmla="*/ 87 h 105"/>
              <a:gd name="T8" fmla="*/ 17 w 104"/>
              <a:gd name="T9" fmla="*/ 105 h 105"/>
              <a:gd name="T10" fmla="*/ 86 w 104"/>
              <a:gd name="T11" fmla="*/ 105 h 105"/>
              <a:gd name="T12" fmla="*/ 104 w 104"/>
              <a:gd name="T13" fmla="*/ 87 h 105"/>
              <a:gd name="T14" fmla="*/ 104 w 104"/>
              <a:gd name="T15" fmla="*/ 18 h 105"/>
              <a:gd name="T16" fmla="*/ 86 w 104"/>
              <a:gd name="T17" fmla="*/ 0 h 105"/>
              <a:gd name="T18" fmla="*/ 28 w 104"/>
              <a:gd name="T19" fmla="*/ 85 h 105"/>
              <a:gd name="T20" fmla="*/ 19 w 104"/>
              <a:gd name="T21" fmla="*/ 76 h 105"/>
              <a:gd name="T22" fmla="*/ 28 w 104"/>
              <a:gd name="T23" fmla="*/ 67 h 105"/>
              <a:gd name="T24" fmla="*/ 37 w 104"/>
              <a:gd name="T25" fmla="*/ 76 h 105"/>
              <a:gd name="T26" fmla="*/ 28 w 104"/>
              <a:gd name="T27" fmla="*/ 85 h 105"/>
              <a:gd name="T28" fmla="*/ 50 w 104"/>
              <a:gd name="T29" fmla="*/ 85 h 105"/>
              <a:gd name="T30" fmla="*/ 41 w 104"/>
              <a:gd name="T31" fmla="*/ 63 h 105"/>
              <a:gd name="T32" fmla="*/ 19 w 104"/>
              <a:gd name="T33" fmla="*/ 54 h 105"/>
              <a:gd name="T34" fmla="*/ 19 w 104"/>
              <a:gd name="T35" fmla="*/ 41 h 105"/>
              <a:gd name="T36" fmla="*/ 63 w 104"/>
              <a:gd name="T37" fmla="*/ 85 h 105"/>
              <a:gd name="T38" fmla="*/ 50 w 104"/>
              <a:gd name="T39" fmla="*/ 85 h 105"/>
              <a:gd name="T40" fmla="*/ 73 w 104"/>
              <a:gd name="T41" fmla="*/ 85 h 105"/>
              <a:gd name="T42" fmla="*/ 19 w 104"/>
              <a:gd name="T43" fmla="*/ 31 h 105"/>
              <a:gd name="T44" fmla="*/ 19 w 104"/>
              <a:gd name="T45" fmla="*/ 18 h 105"/>
              <a:gd name="T46" fmla="*/ 86 w 104"/>
              <a:gd name="T47" fmla="*/ 85 h 105"/>
              <a:gd name="T48" fmla="*/ 73 w 104"/>
              <a:gd name="T49" fmla="*/ 85 h 1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104" h="105">
                <a:moveTo>
                  <a:pt x="86" y="0"/>
                </a:moveTo>
                <a:cubicBezTo>
                  <a:pt x="17" y="0"/>
                  <a:pt x="17" y="0"/>
                  <a:pt x="17" y="0"/>
                </a:cubicBezTo>
                <a:cubicBezTo>
                  <a:pt x="7" y="0"/>
                  <a:pt x="0" y="8"/>
                  <a:pt x="0" y="18"/>
                </a:cubicBezTo>
                <a:cubicBezTo>
                  <a:pt x="0" y="87"/>
                  <a:pt x="0" y="87"/>
                  <a:pt x="0" y="87"/>
                </a:cubicBezTo>
                <a:cubicBezTo>
                  <a:pt x="0" y="97"/>
                  <a:pt x="7" y="105"/>
                  <a:pt x="17" y="105"/>
                </a:cubicBezTo>
                <a:cubicBezTo>
                  <a:pt x="86" y="105"/>
                  <a:pt x="86" y="105"/>
                  <a:pt x="86" y="105"/>
                </a:cubicBezTo>
                <a:cubicBezTo>
                  <a:pt x="96" y="105"/>
                  <a:pt x="104" y="97"/>
                  <a:pt x="104" y="87"/>
                </a:cubicBezTo>
                <a:cubicBezTo>
                  <a:pt x="104" y="18"/>
                  <a:pt x="104" y="18"/>
                  <a:pt x="104" y="18"/>
                </a:cubicBezTo>
                <a:cubicBezTo>
                  <a:pt x="104" y="8"/>
                  <a:pt x="96" y="0"/>
                  <a:pt x="86" y="0"/>
                </a:cubicBezTo>
                <a:close/>
                <a:moveTo>
                  <a:pt x="28" y="85"/>
                </a:moveTo>
                <a:cubicBezTo>
                  <a:pt x="23" y="85"/>
                  <a:pt x="19" y="81"/>
                  <a:pt x="19" y="76"/>
                </a:cubicBezTo>
                <a:cubicBezTo>
                  <a:pt x="19" y="71"/>
                  <a:pt x="23" y="67"/>
                  <a:pt x="28" y="67"/>
                </a:cubicBezTo>
                <a:cubicBezTo>
                  <a:pt x="33" y="67"/>
                  <a:pt x="37" y="71"/>
                  <a:pt x="37" y="76"/>
                </a:cubicBezTo>
                <a:cubicBezTo>
                  <a:pt x="37" y="81"/>
                  <a:pt x="33" y="85"/>
                  <a:pt x="28" y="85"/>
                </a:cubicBezTo>
                <a:close/>
                <a:moveTo>
                  <a:pt x="50" y="85"/>
                </a:moveTo>
                <a:cubicBezTo>
                  <a:pt x="50" y="77"/>
                  <a:pt x="47" y="69"/>
                  <a:pt x="41" y="63"/>
                </a:cubicBezTo>
                <a:cubicBezTo>
                  <a:pt x="35" y="57"/>
                  <a:pt x="27" y="54"/>
                  <a:pt x="19" y="54"/>
                </a:cubicBezTo>
                <a:cubicBezTo>
                  <a:pt x="19" y="41"/>
                  <a:pt x="19" y="41"/>
                  <a:pt x="19" y="41"/>
                </a:cubicBezTo>
                <a:cubicBezTo>
                  <a:pt x="43" y="41"/>
                  <a:pt x="63" y="61"/>
                  <a:pt x="63" y="85"/>
                </a:cubicBezTo>
                <a:cubicBezTo>
                  <a:pt x="50" y="85"/>
                  <a:pt x="50" y="85"/>
                  <a:pt x="50" y="85"/>
                </a:cubicBezTo>
                <a:close/>
                <a:moveTo>
                  <a:pt x="73" y="85"/>
                </a:moveTo>
                <a:cubicBezTo>
                  <a:pt x="73" y="55"/>
                  <a:pt x="49" y="31"/>
                  <a:pt x="19" y="31"/>
                </a:cubicBezTo>
                <a:cubicBezTo>
                  <a:pt x="19" y="18"/>
                  <a:pt x="19" y="18"/>
                  <a:pt x="19" y="18"/>
                </a:cubicBezTo>
                <a:cubicBezTo>
                  <a:pt x="56" y="18"/>
                  <a:pt x="86" y="48"/>
                  <a:pt x="86" y="85"/>
                </a:cubicBezTo>
                <a:cubicBezTo>
                  <a:pt x="73" y="85"/>
                  <a:pt x="73" y="85"/>
                  <a:pt x="73" y="85"/>
                </a:cubicBezTo>
                <a:close/>
              </a:path>
            </a:pathLst>
          </a:custGeom>
          <a:solidFill>
            <a:srgbClr val="35669B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>
              <a:defRPr/>
            </a:pPr>
            <a:endParaRPr lang="id-ID" sz="1000" kern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96" name="Freeform 123"/>
          <p:cNvSpPr>
            <a:spLocks noEditPoints="1"/>
          </p:cNvSpPr>
          <p:nvPr/>
        </p:nvSpPr>
        <p:spPr bwMode="auto">
          <a:xfrm>
            <a:off x="9478646" y="4436246"/>
            <a:ext cx="230155" cy="241882"/>
          </a:xfrm>
          <a:custGeom>
            <a:avLst/>
            <a:gdLst>
              <a:gd name="T0" fmla="*/ 41 w 96"/>
              <a:gd name="T1" fmla="*/ 6 h 101"/>
              <a:gd name="T2" fmla="*/ 42 w 96"/>
              <a:gd name="T3" fmla="*/ 2 h 101"/>
              <a:gd name="T4" fmla="*/ 36 w 96"/>
              <a:gd name="T5" fmla="*/ 0 h 101"/>
              <a:gd name="T6" fmla="*/ 35 w 96"/>
              <a:gd name="T7" fmla="*/ 7 h 101"/>
              <a:gd name="T8" fmla="*/ 0 w 96"/>
              <a:gd name="T9" fmla="*/ 54 h 101"/>
              <a:gd name="T10" fmla="*/ 96 w 96"/>
              <a:gd name="T11" fmla="*/ 54 h 101"/>
              <a:gd name="T12" fmla="*/ 33 w 96"/>
              <a:gd name="T13" fmla="*/ 4 h 101"/>
              <a:gd name="T14" fmla="*/ 38 w 96"/>
              <a:gd name="T15" fmla="*/ 1 h 101"/>
              <a:gd name="T16" fmla="*/ 40 w 96"/>
              <a:gd name="T17" fmla="*/ 5 h 101"/>
              <a:gd name="T18" fmla="*/ 35 w 96"/>
              <a:gd name="T19" fmla="*/ 6 h 101"/>
              <a:gd name="T20" fmla="*/ 73 w 96"/>
              <a:gd name="T21" fmla="*/ 79 h 101"/>
              <a:gd name="T22" fmla="*/ 54 w 96"/>
              <a:gd name="T23" fmla="*/ 81 h 101"/>
              <a:gd name="T24" fmla="*/ 48 w 96"/>
              <a:gd name="T25" fmla="*/ 90 h 101"/>
              <a:gd name="T26" fmla="*/ 13 w 96"/>
              <a:gd name="T27" fmla="*/ 64 h 101"/>
              <a:gd name="T28" fmla="*/ 12 w 96"/>
              <a:gd name="T29" fmla="*/ 58 h 101"/>
              <a:gd name="T30" fmla="*/ 22 w 96"/>
              <a:gd name="T31" fmla="*/ 28 h 101"/>
              <a:gd name="T32" fmla="*/ 42 w 96"/>
              <a:gd name="T33" fmla="*/ 26 h 101"/>
              <a:gd name="T34" fmla="*/ 48 w 96"/>
              <a:gd name="T35" fmla="*/ 17 h 101"/>
              <a:gd name="T36" fmla="*/ 83 w 96"/>
              <a:gd name="T37" fmla="*/ 43 h 101"/>
              <a:gd name="T38" fmla="*/ 84 w 96"/>
              <a:gd name="T39" fmla="*/ 49 h 101"/>
              <a:gd name="T40" fmla="*/ 73 w 96"/>
              <a:gd name="T41" fmla="*/ 79 h 101"/>
              <a:gd name="T42" fmla="*/ 53 w 96"/>
              <a:gd name="T43" fmla="*/ 44 h 101"/>
              <a:gd name="T44" fmla="*/ 43 w 96"/>
              <a:gd name="T45" fmla="*/ 32 h 101"/>
              <a:gd name="T46" fmla="*/ 40 w 96"/>
              <a:gd name="T47" fmla="*/ 46 h 101"/>
              <a:gd name="T48" fmla="*/ 38 w 96"/>
              <a:gd name="T49" fmla="*/ 49 h 101"/>
              <a:gd name="T50" fmla="*/ 26 w 96"/>
              <a:gd name="T51" fmla="*/ 58 h 101"/>
              <a:gd name="T52" fmla="*/ 38 w 96"/>
              <a:gd name="T53" fmla="*/ 59 h 101"/>
              <a:gd name="T54" fmla="*/ 43 w 96"/>
              <a:gd name="T55" fmla="*/ 63 h 101"/>
              <a:gd name="T56" fmla="*/ 53 w 96"/>
              <a:gd name="T57" fmla="*/ 75 h 101"/>
              <a:gd name="T58" fmla="*/ 56 w 96"/>
              <a:gd name="T59" fmla="*/ 61 h 101"/>
              <a:gd name="T60" fmla="*/ 58 w 96"/>
              <a:gd name="T61" fmla="*/ 58 h 101"/>
              <a:gd name="T62" fmla="*/ 70 w 96"/>
              <a:gd name="T63" fmla="*/ 49 h 101"/>
              <a:gd name="T64" fmla="*/ 58 w 96"/>
              <a:gd name="T65" fmla="*/ 48 h 101"/>
              <a:gd name="T66" fmla="*/ 48 w 96"/>
              <a:gd name="T67" fmla="*/ 44 h 101"/>
              <a:gd name="T68" fmla="*/ 48 w 96"/>
              <a:gd name="T69" fmla="*/ 44 h 101"/>
              <a:gd name="T70" fmla="*/ 48 w 96"/>
              <a:gd name="T71" fmla="*/ 44 h 101"/>
              <a:gd name="T72" fmla="*/ 49 w 96"/>
              <a:gd name="T73" fmla="*/ 44 h 101"/>
              <a:gd name="T74" fmla="*/ 52 w 96"/>
              <a:gd name="T75" fmla="*/ 45 h 101"/>
              <a:gd name="T76" fmla="*/ 39 w 96"/>
              <a:gd name="T77" fmla="*/ 57 h 101"/>
              <a:gd name="T78" fmla="*/ 46 w 96"/>
              <a:gd name="T79" fmla="*/ 44 h 101"/>
              <a:gd name="T80" fmla="*/ 53 w 96"/>
              <a:gd name="T81" fmla="*/ 62 h 101"/>
              <a:gd name="T82" fmla="*/ 50 w 96"/>
              <a:gd name="T83" fmla="*/ 63 h 101"/>
              <a:gd name="T84" fmla="*/ 47 w 96"/>
              <a:gd name="T85" fmla="*/ 63 h 101"/>
              <a:gd name="T86" fmla="*/ 47 w 96"/>
              <a:gd name="T87" fmla="*/ 63 h 101"/>
              <a:gd name="T88" fmla="*/ 51 w 96"/>
              <a:gd name="T89" fmla="*/ 57 h 101"/>
              <a:gd name="T90" fmla="*/ 57 w 96"/>
              <a:gd name="T91" fmla="*/ 52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96" h="101">
                <a:moveTo>
                  <a:pt x="48" y="6"/>
                </a:moveTo>
                <a:cubicBezTo>
                  <a:pt x="46" y="6"/>
                  <a:pt x="43" y="6"/>
                  <a:pt x="41" y="6"/>
                </a:cubicBezTo>
                <a:cubicBezTo>
                  <a:pt x="41" y="6"/>
                  <a:pt x="41" y="6"/>
                  <a:pt x="41" y="6"/>
                </a:cubicBezTo>
                <a:cubicBezTo>
                  <a:pt x="42" y="5"/>
                  <a:pt x="43" y="4"/>
                  <a:pt x="42" y="2"/>
                </a:cubicBezTo>
                <a:cubicBezTo>
                  <a:pt x="42" y="1"/>
                  <a:pt x="40" y="0"/>
                  <a:pt x="38" y="0"/>
                </a:cubicBezTo>
                <a:cubicBezTo>
                  <a:pt x="37" y="0"/>
                  <a:pt x="37" y="0"/>
                  <a:pt x="36" y="0"/>
                </a:cubicBezTo>
                <a:cubicBezTo>
                  <a:pt x="33" y="0"/>
                  <a:pt x="31" y="3"/>
                  <a:pt x="32" y="5"/>
                </a:cubicBezTo>
                <a:cubicBezTo>
                  <a:pt x="32" y="6"/>
                  <a:pt x="33" y="7"/>
                  <a:pt x="35" y="7"/>
                </a:cubicBezTo>
                <a:cubicBezTo>
                  <a:pt x="35" y="8"/>
                  <a:pt x="35" y="8"/>
                  <a:pt x="35" y="8"/>
                </a:cubicBezTo>
                <a:cubicBezTo>
                  <a:pt x="15" y="13"/>
                  <a:pt x="0" y="32"/>
                  <a:pt x="0" y="54"/>
                </a:cubicBezTo>
                <a:cubicBezTo>
                  <a:pt x="0" y="80"/>
                  <a:pt x="22" y="101"/>
                  <a:pt x="48" y="101"/>
                </a:cubicBezTo>
                <a:cubicBezTo>
                  <a:pt x="74" y="101"/>
                  <a:pt x="96" y="80"/>
                  <a:pt x="96" y="54"/>
                </a:cubicBezTo>
                <a:cubicBezTo>
                  <a:pt x="96" y="27"/>
                  <a:pt x="74" y="6"/>
                  <a:pt x="48" y="6"/>
                </a:cubicBezTo>
                <a:close/>
                <a:moveTo>
                  <a:pt x="33" y="4"/>
                </a:moveTo>
                <a:cubicBezTo>
                  <a:pt x="33" y="3"/>
                  <a:pt x="35" y="2"/>
                  <a:pt x="37" y="1"/>
                </a:cubicBezTo>
                <a:cubicBezTo>
                  <a:pt x="37" y="1"/>
                  <a:pt x="37" y="1"/>
                  <a:pt x="38" y="1"/>
                </a:cubicBezTo>
                <a:cubicBezTo>
                  <a:pt x="39" y="1"/>
                  <a:pt x="41" y="2"/>
                  <a:pt x="41" y="3"/>
                </a:cubicBezTo>
                <a:cubicBezTo>
                  <a:pt x="41" y="4"/>
                  <a:pt x="41" y="4"/>
                  <a:pt x="40" y="5"/>
                </a:cubicBezTo>
                <a:cubicBezTo>
                  <a:pt x="39" y="4"/>
                  <a:pt x="38" y="4"/>
                  <a:pt x="37" y="4"/>
                </a:cubicBezTo>
                <a:cubicBezTo>
                  <a:pt x="36" y="5"/>
                  <a:pt x="36" y="5"/>
                  <a:pt x="35" y="6"/>
                </a:cubicBezTo>
                <a:cubicBezTo>
                  <a:pt x="34" y="6"/>
                  <a:pt x="33" y="5"/>
                  <a:pt x="33" y="4"/>
                </a:cubicBezTo>
                <a:close/>
                <a:moveTo>
                  <a:pt x="73" y="79"/>
                </a:moveTo>
                <a:cubicBezTo>
                  <a:pt x="69" y="84"/>
                  <a:pt x="64" y="87"/>
                  <a:pt x="58" y="88"/>
                </a:cubicBezTo>
                <a:cubicBezTo>
                  <a:pt x="54" y="81"/>
                  <a:pt x="54" y="81"/>
                  <a:pt x="54" y="81"/>
                </a:cubicBezTo>
                <a:cubicBezTo>
                  <a:pt x="53" y="89"/>
                  <a:pt x="53" y="89"/>
                  <a:pt x="53" y="89"/>
                </a:cubicBezTo>
                <a:cubicBezTo>
                  <a:pt x="51" y="90"/>
                  <a:pt x="50" y="90"/>
                  <a:pt x="48" y="90"/>
                </a:cubicBezTo>
                <a:cubicBezTo>
                  <a:pt x="38" y="90"/>
                  <a:pt x="29" y="86"/>
                  <a:pt x="22" y="79"/>
                </a:cubicBezTo>
                <a:cubicBezTo>
                  <a:pt x="18" y="75"/>
                  <a:pt x="15" y="70"/>
                  <a:pt x="13" y="64"/>
                </a:cubicBezTo>
                <a:cubicBezTo>
                  <a:pt x="20" y="60"/>
                  <a:pt x="20" y="60"/>
                  <a:pt x="20" y="60"/>
                </a:cubicBezTo>
                <a:cubicBezTo>
                  <a:pt x="12" y="58"/>
                  <a:pt x="12" y="58"/>
                  <a:pt x="12" y="58"/>
                </a:cubicBezTo>
                <a:cubicBezTo>
                  <a:pt x="12" y="57"/>
                  <a:pt x="12" y="55"/>
                  <a:pt x="12" y="54"/>
                </a:cubicBezTo>
                <a:cubicBezTo>
                  <a:pt x="12" y="44"/>
                  <a:pt x="15" y="35"/>
                  <a:pt x="22" y="28"/>
                </a:cubicBezTo>
                <a:cubicBezTo>
                  <a:pt x="27" y="24"/>
                  <a:pt x="32" y="21"/>
                  <a:pt x="38" y="19"/>
                </a:cubicBezTo>
                <a:cubicBezTo>
                  <a:pt x="42" y="26"/>
                  <a:pt x="42" y="26"/>
                  <a:pt x="42" y="26"/>
                </a:cubicBezTo>
                <a:cubicBezTo>
                  <a:pt x="43" y="18"/>
                  <a:pt x="43" y="18"/>
                  <a:pt x="43" y="18"/>
                </a:cubicBezTo>
                <a:cubicBezTo>
                  <a:pt x="45" y="18"/>
                  <a:pt x="46" y="17"/>
                  <a:pt x="48" y="17"/>
                </a:cubicBezTo>
                <a:cubicBezTo>
                  <a:pt x="58" y="17"/>
                  <a:pt x="67" y="21"/>
                  <a:pt x="73" y="28"/>
                </a:cubicBezTo>
                <a:cubicBezTo>
                  <a:pt x="78" y="32"/>
                  <a:pt x="81" y="38"/>
                  <a:pt x="83" y="43"/>
                </a:cubicBezTo>
                <a:cubicBezTo>
                  <a:pt x="76" y="48"/>
                  <a:pt x="76" y="48"/>
                  <a:pt x="76" y="48"/>
                </a:cubicBezTo>
                <a:cubicBezTo>
                  <a:pt x="84" y="49"/>
                  <a:pt x="84" y="49"/>
                  <a:pt x="84" y="49"/>
                </a:cubicBezTo>
                <a:cubicBezTo>
                  <a:pt x="84" y="50"/>
                  <a:pt x="84" y="52"/>
                  <a:pt x="84" y="54"/>
                </a:cubicBezTo>
                <a:cubicBezTo>
                  <a:pt x="84" y="63"/>
                  <a:pt x="80" y="72"/>
                  <a:pt x="73" y="79"/>
                </a:cubicBezTo>
                <a:close/>
                <a:moveTo>
                  <a:pt x="73" y="29"/>
                </a:moveTo>
                <a:cubicBezTo>
                  <a:pt x="53" y="44"/>
                  <a:pt x="53" y="44"/>
                  <a:pt x="53" y="44"/>
                </a:cubicBezTo>
                <a:cubicBezTo>
                  <a:pt x="52" y="43"/>
                  <a:pt x="50" y="43"/>
                  <a:pt x="48" y="42"/>
                </a:cubicBezTo>
                <a:cubicBezTo>
                  <a:pt x="43" y="32"/>
                  <a:pt x="43" y="32"/>
                  <a:pt x="43" y="32"/>
                </a:cubicBezTo>
                <a:cubicBezTo>
                  <a:pt x="43" y="44"/>
                  <a:pt x="43" y="44"/>
                  <a:pt x="43" y="44"/>
                </a:cubicBezTo>
                <a:cubicBezTo>
                  <a:pt x="42" y="44"/>
                  <a:pt x="40" y="45"/>
                  <a:pt x="40" y="46"/>
                </a:cubicBezTo>
                <a:cubicBezTo>
                  <a:pt x="33" y="44"/>
                  <a:pt x="33" y="44"/>
                  <a:pt x="33" y="44"/>
                </a:cubicBezTo>
                <a:cubicBezTo>
                  <a:pt x="38" y="49"/>
                  <a:pt x="38" y="49"/>
                  <a:pt x="38" y="49"/>
                </a:cubicBezTo>
                <a:cubicBezTo>
                  <a:pt x="37" y="50"/>
                  <a:pt x="37" y="52"/>
                  <a:pt x="37" y="53"/>
                </a:cubicBezTo>
                <a:cubicBezTo>
                  <a:pt x="26" y="58"/>
                  <a:pt x="26" y="58"/>
                  <a:pt x="26" y="58"/>
                </a:cubicBezTo>
                <a:cubicBezTo>
                  <a:pt x="38" y="59"/>
                  <a:pt x="38" y="59"/>
                  <a:pt x="38" y="59"/>
                </a:cubicBezTo>
                <a:cubicBezTo>
                  <a:pt x="38" y="59"/>
                  <a:pt x="38" y="59"/>
                  <a:pt x="38" y="59"/>
                </a:cubicBezTo>
                <a:cubicBezTo>
                  <a:pt x="23" y="78"/>
                  <a:pt x="23" y="78"/>
                  <a:pt x="23" y="78"/>
                </a:cubicBezTo>
                <a:cubicBezTo>
                  <a:pt x="43" y="63"/>
                  <a:pt x="43" y="63"/>
                  <a:pt x="43" y="63"/>
                </a:cubicBezTo>
                <a:cubicBezTo>
                  <a:pt x="44" y="64"/>
                  <a:pt x="46" y="65"/>
                  <a:pt x="47" y="65"/>
                </a:cubicBezTo>
                <a:cubicBezTo>
                  <a:pt x="53" y="75"/>
                  <a:pt x="53" y="75"/>
                  <a:pt x="53" y="75"/>
                </a:cubicBezTo>
                <a:cubicBezTo>
                  <a:pt x="53" y="64"/>
                  <a:pt x="53" y="64"/>
                  <a:pt x="53" y="64"/>
                </a:cubicBezTo>
                <a:cubicBezTo>
                  <a:pt x="54" y="63"/>
                  <a:pt x="55" y="62"/>
                  <a:pt x="56" y="61"/>
                </a:cubicBezTo>
                <a:cubicBezTo>
                  <a:pt x="63" y="63"/>
                  <a:pt x="63" y="63"/>
                  <a:pt x="63" y="63"/>
                </a:cubicBezTo>
                <a:cubicBezTo>
                  <a:pt x="58" y="58"/>
                  <a:pt x="58" y="58"/>
                  <a:pt x="58" y="58"/>
                </a:cubicBezTo>
                <a:cubicBezTo>
                  <a:pt x="59" y="57"/>
                  <a:pt x="59" y="56"/>
                  <a:pt x="59" y="54"/>
                </a:cubicBezTo>
                <a:cubicBezTo>
                  <a:pt x="70" y="49"/>
                  <a:pt x="70" y="49"/>
                  <a:pt x="70" y="49"/>
                </a:cubicBezTo>
                <a:cubicBezTo>
                  <a:pt x="58" y="49"/>
                  <a:pt x="58" y="49"/>
                  <a:pt x="58" y="49"/>
                </a:cubicBezTo>
                <a:cubicBezTo>
                  <a:pt x="58" y="49"/>
                  <a:pt x="58" y="49"/>
                  <a:pt x="58" y="48"/>
                </a:cubicBezTo>
                <a:lnTo>
                  <a:pt x="73" y="29"/>
                </a:lnTo>
                <a:close/>
                <a:moveTo>
                  <a:pt x="48" y="44"/>
                </a:moveTo>
                <a:cubicBezTo>
                  <a:pt x="48" y="44"/>
                  <a:pt x="48" y="44"/>
                  <a:pt x="48" y="44"/>
                </a:cubicBezTo>
                <a:cubicBezTo>
                  <a:pt x="48" y="44"/>
                  <a:pt x="48" y="44"/>
                  <a:pt x="48" y="44"/>
                </a:cubicBezTo>
                <a:close/>
                <a:moveTo>
                  <a:pt x="46" y="44"/>
                </a:moveTo>
                <a:cubicBezTo>
                  <a:pt x="47" y="44"/>
                  <a:pt x="47" y="44"/>
                  <a:pt x="48" y="44"/>
                </a:cubicBezTo>
                <a:cubicBezTo>
                  <a:pt x="48" y="44"/>
                  <a:pt x="49" y="44"/>
                  <a:pt x="49" y="44"/>
                </a:cubicBezTo>
                <a:cubicBezTo>
                  <a:pt x="49" y="44"/>
                  <a:pt x="49" y="44"/>
                  <a:pt x="49" y="44"/>
                </a:cubicBezTo>
                <a:cubicBezTo>
                  <a:pt x="49" y="44"/>
                  <a:pt x="49" y="44"/>
                  <a:pt x="49" y="44"/>
                </a:cubicBezTo>
                <a:cubicBezTo>
                  <a:pt x="50" y="44"/>
                  <a:pt x="51" y="44"/>
                  <a:pt x="52" y="45"/>
                </a:cubicBezTo>
                <a:cubicBezTo>
                  <a:pt x="45" y="50"/>
                  <a:pt x="45" y="50"/>
                  <a:pt x="45" y="50"/>
                </a:cubicBezTo>
                <a:cubicBezTo>
                  <a:pt x="39" y="57"/>
                  <a:pt x="39" y="57"/>
                  <a:pt x="39" y="57"/>
                </a:cubicBezTo>
                <a:cubicBezTo>
                  <a:pt x="39" y="57"/>
                  <a:pt x="39" y="56"/>
                  <a:pt x="39" y="56"/>
                </a:cubicBezTo>
                <a:cubicBezTo>
                  <a:pt x="37" y="50"/>
                  <a:pt x="41" y="45"/>
                  <a:pt x="46" y="44"/>
                </a:cubicBezTo>
                <a:close/>
                <a:moveTo>
                  <a:pt x="53" y="62"/>
                </a:moveTo>
                <a:cubicBezTo>
                  <a:pt x="53" y="62"/>
                  <a:pt x="53" y="62"/>
                  <a:pt x="53" y="62"/>
                </a:cubicBezTo>
                <a:cubicBezTo>
                  <a:pt x="53" y="62"/>
                  <a:pt x="53" y="62"/>
                  <a:pt x="53" y="62"/>
                </a:cubicBezTo>
                <a:cubicBezTo>
                  <a:pt x="52" y="62"/>
                  <a:pt x="51" y="63"/>
                  <a:pt x="50" y="63"/>
                </a:cubicBezTo>
                <a:cubicBezTo>
                  <a:pt x="49" y="63"/>
                  <a:pt x="49" y="63"/>
                  <a:pt x="48" y="63"/>
                </a:cubicBezTo>
                <a:cubicBezTo>
                  <a:pt x="47" y="63"/>
                  <a:pt x="47" y="63"/>
                  <a:pt x="47" y="63"/>
                </a:cubicBezTo>
                <a:cubicBezTo>
                  <a:pt x="47" y="63"/>
                  <a:pt x="47" y="63"/>
                  <a:pt x="47" y="63"/>
                </a:cubicBezTo>
                <a:cubicBezTo>
                  <a:pt x="47" y="63"/>
                  <a:pt x="47" y="63"/>
                  <a:pt x="47" y="63"/>
                </a:cubicBezTo>
                <a:cubicBezTo>
                  <a:pt x="46" y="63"/>
                  <a:pt x="45" y="63"/>
                  <a:pt x="44" y="62"/>
                </a:cubicBezTo>
                <a:cubicBezTo>
                  <a:pt x="51" y="57"/>
                  <a:pt x="51" y="57"/>
                  <a:pt x="51" y="57"/>
                </a:cubicBezTo>
                <a:cubicBezTo>
                  <a:pt x="57" y="50"/>
                  <a:pt x="57" y="50"/>
                  <a:pt x="57" y="50"/>
                </a:cubicBezTo>
                <a:cubicBezTo>
                  <a:pt x="57" y="50"/>
                  <a:pt x="57" y="51"/>
                  <a:pt x="57" y="52"/>
                </a:cubicBezTo>
                <a:cubicBezTo>
                  <a:pt x="58" y="56"/>
                  <a:pt x="56" y="60"/>
                  <a:pt x="53" y="62"/>
                </a:cubicBezTo>
                <a:close/>
              </a:path>
            </a:pathLst>
          </a:custGeom>
          <a:solidFill>
            <a:srgbClr val="35669B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>
              <a:defRPr/>
            </a:pPr>
            <a:endParaRPr lang="id-ID" sz="1000" kern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97" name="Freeform 124"/>
          <p:cNvSpPr/>
          <p:nvPr/>
        </p:nvSpPr>
        <p:spPr bwMode="auto">
          <a:xfrm>
            <a:off x="9387757" y="3761908"/>
            <a:ext cx="255076" cy="255076"/>
          </a:xfrm>
          <a:custGeom>
            <a:avLst/>
            <a:gdLst>
              <a:gd name="T0" fmla="*/ 90 w 107"/>
              <a:gd name="T1" fmla="*/ 74 h 107"/>
              <a:gd name="T2" fmla="*/ 78 w 107"/>
              <a:gd name="T3" fmla="*/ 79 h 107"/>
              <a:gd name="T4" fmla="*/ 33 w 107"/>
              <a:gd name="T5" fmla="*/ 56 h 107"/>
              <a:gd name="T6" fmla="*/ 34 w 107"/>
              <a:gd name="T7" fmla="*/ 54 h 107"/>
              <a:gd name="T8" fmla="*/ 33 w 107"/>
              <a:gd name="T9" fmla="*/ 51 h 107"/>
              <a:gd name="T10" fmla="*/ 78 w 107"/>
              <a:gd name="T11" fmla="*/ 29 h 107"/>
              <a:gd name="T12" fmla="*/ 90 w 107"/>
              <a:gd name="T13" fmla="*/ 34 h 107"/>
              <a:gd name="T14" fmla="*/ 107 w 107"/>
              <a:gd name="T15" fmla="*/ 17 h 107"/>
              <a:gd name="T16" fmla="*/ 90 w 107"/>
              <a:gd name="T17" fmla="*/ 0 h 107"/>
              <a:gd name="T18" fmla="*/ 74 w 107"/>
              <a:gd name="T19" fmla="*/ 17 h 107"/>
              <a:gd name="T20" fmla="*/ 74 w 107"/>
              <a:gd name="T21" fmla="*/ 20 h 107"/>
              <a:gd name="T22" fmla="*/ 29 w 107"/>
              <a:gd name="T23" fmla="*/ 42 h 107"/>
              <a:gd name="T24" fmla="*/ 17 w 107"/>
              <a:gd name="T25" fmla="*/ 37 h 107"/>
              <a:gd name="T26" fmla="*/ 0 w 107"/>
              <a:gd name="T27" fmla="*/ 54 h 107"/>
              <a:gd name="T28" fmla="*/ 17 w 107"/>
              <a:gd name="T29" fmla="*/ 70 h 107"/>
              <a:gd name="T30" fmla="*/ 29 w 107"/>
              <a:gd name="T31" fmla="*/ 65 h 107"/>
              <a:gd name="T32" fmla="*/ 74 w 107"/>
              <a:gd name="T33" fmla="*/ 88 h 107"/>
              <a:gd name="T34" fmla="*/ 74 w 107"/>
              <a:gd name="T35" fmla="*/ 90 h 107"/>
              <a:gd name="T36" fmla="*/ 90 w 107"/>
              <a:gd name="T37" fmla="*/ 107 h 107"/>
              <a:gd name="T38" fmla="*/ 107 w 107"/>
              <a:gd name="T39" fmla="*/ 90 h 107"/>
              <a:gd name="T40" fmla="*/ 90 w 107"/>
              <a:gd name="T41" fmla="*/ 74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07" h="107">
                <a:moveTo>
                  <a:pt x="90" y="74"/>
                </a:moveTo>
                <a:cubicBezTo>
                  <a:pt x="86" y="74"/>
                  <a:pt x="81" y="76"/>
                  <a:pt x="78" y="79"/>
                </a:cubicBezTo>
                <a:cubicBezTo>
                  <a:pt x="33" y="56"/>
                  <a:pt x="33" y="56"/>
                  <a:pt x="33" y="56"/>
                </a:cubicBezTo>
                <a:cubicBezTo>
                  <a:pt x="34" y="56"/>
                  <a:pt x="34" y="55"/>
                  <a:pt x="34" y="54"/>
                </a:cubicBezTo>
                <a:cubicBezTo>
                  <a:pt x="34" y="53"/>
                  <a:pt x="34" y="52"/>
                  <a:pt x="33" y="51"/>
                </a:cubicBezTo>
                <a:cubicBezTo>
                  <a:pt x="78" y="29"/>
                  <a:pt x="78" y="29"/>
                  <a:pt x="78" y="29"/>
                </a:cubicBezTo>
                <a:cubicBezTo>
                  <a:pt x="81" y="32"/>
                  <a:pt x="86" y="34"/>
                  <a:pt x="90" y="34"/>
                </a:cubicBezTo>
                <a:cubicBezTo>
                  <a:pt x="100" y="34"/>
                  <a:pt x="107" y="26"/>
                  <a:pt x="107" y="17"/>
                </a:cubicBezTo>
                <a:cubicBezTo>
                  <a:pt x="107" y="8"/>
                  <a:pt x="100" y="0"/>
                  <a:pt x="90" y="0"/>
                </a:cubicBezTo>
                <a:cubicBezTo>
                  <a:pt x="81" y="0"/>
                  <a:pt x="74" y="8"/>
                  <a:pt x="74" y="17"/>
                </a:cubicBezTo>
                <a:cubicBezTo>
                  <a:pt x="74" y="18"/>
                  <a:pt x="74" y="19"/>
                  <a:pt x="74" y="20"/>
                </a:cubicBezTo>
                <a:cubicBezTo>
                  <a:pt x="29" y="42"/>
                  <a:pt x="29" y="42"/>
                  <a:pt x="29" y="42"/>
                </a:cubicBezTo>
                <a:cubicBezTo>
                  <a:pt x="26" y="39"/>
                  <a:pt x="22" y="37"/>
                  <a:pt x="17" y="37"/>
                </a:cubicBezTo>
                <a:cubicBezTo>
                  <a:pt x="8" y="37"/>
                  <a:pt x="0" y="45"/>
                  <a:pt x="0" y="54"/>
                </a:cubicBezTo>
                <a:cubicBezTo>
                  <a:pt x="0" y="63"/>
                  <a:pt x="8" y="70"/>
                  <a:pt x="17" y="70"/>
                </a:cubicBezTo>
                <a:cubicBezTo>
                  <a:pt x="22" y="70"/>
                  <a:pt x="26" y="68"/>
                  <a:pt x="29" y="65"/>
                </a:cubicBezTo>
                <a:cubicBezTo>
                  <a:pt x="74" y="88"/>
                  <a:pt x="74" y="88"/>
                  <a:pt x="74" y="88"/>
                </a:cubicBezTo>
                <a:cubicBezTo>
                  <a:pt x="74" y="89"/>
                  <a:pt x="74" y="90"/>
                  <a:pt x="74" y="90"/>
                </a:cubicBezTo>
                <a:cubicBezTo>
                  <a:pt x="74" y="100"/>
                  <a:pt x="81" y="107"/>
                  <a:pt x="90" y="107"/>
                </a:cubicBezTo>
                <a:cubicBezTo>
                  <a:pt x="100" y="107"/>
                  <a:pt x="107" y="100"/>
                  <a:pt x="107" y="90"/>
                </a:cubicBezTo>
                <a:cubicBezTo>
                  <a:pt x="107" y="81"/>
                  <a:pt x="100" y="74"/>
                  <a:pt x="90" y="74"/>
                </a:cubicBezTo>
                <a:close/>
              </a:path>
            </a:pathLst>
          </a:custGeom>
          <a:solidFill>
            <a:srgbClr val="35669B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>
              <a:defRPr/>
            </a:pPr>
            <a:endParaRPr lang="id-ID" sz="1000" kern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98" name="Freeform 125"/>
          <p:cNvSpPr>
            <a:spLocks noEditPoints="1"/>
          </p:cNvSpPr>
          <p:nvPr/>
        </p:nvSpPr>
        <p:spPr bwMode="auto">
          <a:xfrm>
            <a:off x="9471316" y="3159402"/>
            <a:ext cx="243349" cy="263871"/>
          </a:xfrm>
          <a:custGeom>
            <a:avLst/>
            <a:gdLst>
              <a:gd name="T0" fmla="*/ 13 w 102"/>
              <a:gd name="T1" fmla="*/ 100 h 110"/>
              <a:gd name="T2" fmla="*/ 24 w 102"/>
              <a:gd name="T3" fmla="*/ 110 h 110"/>
              <a:gd name="T4" fmla="*/ 34 w 102"/>
              <a:gd name="T5" fmla="*/ 100 h 110"/>
              <a:gd name="T6" fmla="*/ 34 w 102"/>
              <a:gd name="T7" fmla="*/ 100 h 110"/>
              <a:gd name="T8" fmla="*/ 24 w 102"/>
              <a:gd name="T9" fmla="*/ 89 h 110"/>
              <a:gd name="T10" fmla="*/ 13 w 102"/>
              <a:gd name="T11" fmla="*/ 100 h 110"/>
              <a:gd name="T12" fmla="*/ 82 w 102"/>
              <a:gd name="T13" fmla="*/ 100 h 110"/>
              <a:gd name="T14" fmla="*/ 92 w 102"/>
              <a:gd name="T15" fmla="*/ 110 h 110"/>
              <a:gd name="T16" fmla="*/ 102 w 102"/>
              <a:gd name="T17" fmla="*/ 100 h 110"/>
              <a:gd name="T18" fmla="*/ 102 w 102"/>
              <a:gd name="T19" fmla="*/ 100 h 110"/>
              <a:gd name="T20" fmla="*/ 92 w 102"/>
              <a:gd name="T21" fmla="*/ 89 h 110"/>
              <a:gd name="T22" fmla="*/ 82 w 102"/>
              <a:gd name="T23" fmla="*/ 100 h 110"/>
              <a:gd name="T24" fmla="*/ 102 w 102"/>
              <a:gd name="T25" fmla="*/ 55 h 110"/>
              <a:gd name="T26" fmla="*/ 102 w 102"/>
              <a:gd name="T27" fmla="*/ 14 h 110"/>
              <a:gd name="T28" fmla="*/ 13 w 102"/>
              <a:gd name="T29" fmla="*/ 14 h 110"/>
              <a:gd name="T30" fmla="*/ 0 w 102"/>
              <a:gd name="T31" fmla="*/ 0 h 110"/>
              <a:gd name="T32" fmla="*/ 0 w 102"/>
              <a:gd name="T33" fmla="*/ 7 h 110"/>
              <a:gd name="T34" fmla="*/ 7 w 102"/>
              <a:gd name="T35" fmla="*/ 14 h 110"/>
              <a:gd name="T36" fmla="*/ 12 w 102"/>
              <a:gd name="T37" fmla="*/ 58 h 110"/>
              <a:gd name="T38" fmla="*/ 7 w 102"/>
              <a:gd name="T39" fmla="*/ 69 h 110"/>
              <a:gd name="T40" fmla="*/ 20 w 102"/>
              <a:gd name="T41" fmla="*/ 82 h 110"/>
              <a:gd name="T42" fmla="*/ 102 w 102"/>
              <a:gd name="T43" fmla="*/ 82 h 110"/>
              <a:gd name="T44" fmla="*/ 102 w 102"/>
              <a:gd name="T45" fmla="*/ 76 h 110"/>
              <a:gd name="T46" fmla="*/ 20 w 102"/>
              <a:gd name="T47" fmla="*/ 76 h 110"/>
              <a:gd name="T48" fmla="*/ 13 w 102"/>
              <a:gd name="T49" fmla="*/ 69 h 110"/>
              <a:gd name="T50" fmla="*/ 13 w 102"/>
              <a:gd name="T51" fmla="*/ 69 h 110"/>
              <a:gd name="T52" fmla="*/ 102 w 102"/>
              <a:gd name="T53" fmla="*/ 55 h 1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02" h="110">
                <a:moveTo>
                  <a:pt x="13" y="100"/>
                </a:moveTo>
                <a:cubicBezTo>
                  <a:pt x="13" y="105"/>
                  <a:pt x="18" y="110"/>
                  <a:pt x="24" y="110"/>
                </a:cubicBezTo>
                <a:cubicBezTo>
                  <a:pt x="29" y="110"/>
                  <a:pt x="34" y="105"/>
                  <a:pt x="34" y="100"/>
                </a:cubicBezTo>
                <a:cubicBezTo>
                  <a:pt x="34" y="100"/>
                  <a:pt x="34" y="100"/>
                  <a:pt x="34" y="100"/>
                </a:cubicBezTo>
                <a:cubicBezTo>
                  <a:pt x="34" y="94"/>
                  <a:pt x="29" y="89"/>
                  <a:pt x="24" y="89"/>
                </a:cubicBezTo>
                <a:cubicBezTo>
                  <a:pt x="18" y="89"/>
                  <a:pt x="13" y="94"/>
                  <a:pt x="13" y="100"/>
                </a:cubicBezTo>
                <a:close/>
                <a:moveTo>
                  <a:pt x="82" y="100"/>
                </a:moveTo>
                <a:cubicBezTo>
                  <a:pt x="82" y="105"/>
                  <a:pt x="86" y="110"/>
                  <a:pt x="92" y="110"/>
                </a:cubicBezTo>
                <a:cubicBezTo>
                  <a:pt x="98" y="110"/>
                  <a:pt x="102" y="105"/>
                  <a:pt x="102" y="100"/>
                </a:cubicBezTo>
                <a:cubicBezTo>
                  <a:pt x="102" y="100"/>
                  <a:pt x="102" y="100"/>
                  <a:pt x="102" y="100"/>
                </a:cubicBezTo>
                <a:cubicBezTo>
                  <a:pt x="102" y="94"/>
                  <a:pt x="98" y="89"/>
                  <a:pt x="92" y="89"/>
                </a:cubicBezTo>
                <a:cubicBezTo>
                  <a:pt x="86" y="89"/>
                  <a:pt x="82" y="94"/>
                  <a:pt x="82" y="100"/>
                </a:cubicBezTo>
                <a:close/>
                <a:moveTo>
                  <a:pt x="102" y="55"/>
                </a:moveTo>
                <a:cubicBezTo>
                  <a:pt x="102" y="14"/>
                  <a:pt x="102" y="14"/>
                  <a:pt x="102" y="14"/>
                </a:cubicBezTo>
                <a:cubicBezTo>
                  <a:pt x="13" y="14"/>
                  <a:pt x="13" y="14"/>
                  <a:pt x="13" y="14"/>
                </a:cubicBezTo>
                <a:cubicBezTo>
                  <a:pt x="13" y="6"/>
                  <a:pt x="7" y="0"/>
                  <a:pt x="0" y="0"/>
                </a:cubicBezTo>
                <a:cubicBezTo>
                  <a:pt x="0" y="7"/>
                  <a:pt x="0" y="7"/>
                  <a:pt x="0" y="7"/>
                </a:cubicBezTo>
                <a:cubicBezTo>
                  <a:pt x="3" y="7"/>
                  <a:pt x="7" y="10"/>
                  <a:pt x="7" y="14"/>
                </a:cubicBezTo>
                <a:cubicBezTo>
                  <a:pt x="12" y="58"/>
                  <a:pt x="12" y="58"/>
                  <a:pt x="12" y="58"/>
                </a:cubicBezTo>
                <a:cubicBezTo>
                  <a:pt x="9" y="61"/>
                  <a:pt x="7" y="64"/>
                  <a:pt x="7" y="69"/>
                </a:cubicBezTo>
                <a:cubicBezTo>
                  <a:pt x="7" y="76"/>
                  <a:pt x="13" y="82"/>
                  <a:pt x="20" y="82"/>
                </a:cubicBezTo>
                <a:cubicBezTo>
                  <a:pt x="102" y="82"/>
                  <a:pt x="102" y="82"/>
                  <a:pt x="102" y="82"/>
                </a:cubicBezTo>
                <a:cubicBezTo>
                  <a:pt x="102" y="76"/>
                  <a:pt x="102" y="76"/>
                  <a:pt x="102" y="76"/>
                </a:cubicBezTo>
                <a:cubicBezTo>
                  <a:pt x="20" y="76"/>
                  <a:pt x="20" y="76"/>
                  <a:pt x="20" y="76"/>
                </a:cubicBezTo>
                <a:cubicBezTo>
                  <a:pt x="16" y="76"/>
                  <a:pt x="13" y="73"/>
                  <a:pt x="13" y="69"/>
                </a:cubicBezTo>
                <a:cubicBezTo>
                  <a:pt x="13" y="69"/>
                  <a:pt x="13" y="69"/>
                  <a:pt x="13" y="69"/>
                </a:cubicBezTo>
                <a:lnTo>
                  <a:pt x="102" y="55"/>
                </a:lnTo>
                <a:close/>
              </a:path>
            </a:pathLst>
          </a:custGeom>
          <a:solidFill>
            <a:srgbClr val="35669B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>
              <a:defRPr/>
            </a:pPr>
            <a:endParaRPr lang="id-ID" sz="1000" kern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99" name="Freeform 126"/>
          <p:cNvSpPr>
            <a:spLocks noEditPoints="1"/>
          </p:cNvSpPr>
          <p:nvPr/>
        </p:nvSpPr>
        <p:spPr bwMode="auto">
          <a:xfrm>
            <a:off x="9538750" y="2954169"/>
            <a:ext cx="205233" cy="200834"/>
          </a:xfrm>
          <a:custGeom>
            <a:avLst/>
            <a:gdLst>
              <a:gd name="T0" fmla="*/ 82 w 86"/>
              <a:gd name="T1" fmla="*/ 47 h 84"/>
              <a:gd name="T2" fmla="*/ 82 w 86"/>
              <a:gd name="T3" fmla="*/ 42 h 84"/>
              <a:gd name="T4" fmla="*/ 43 w 86"/>
              <a:gd name="T5" fmla="*/ 3 h 84"/>
              <a:gd name="T6" fmla="*/ 36 w 86"/>
              <a:gd name="T7" fmla="*/ 4 h 84"/>
              <a:gd name="T8" fmla="*/ 24 w 86"/>
              <a:gd name="T9" fmla="*/ 0 h 84"/>
              <a:gd name="T10" fmla="*/ 0 w 86"/>
              <a:gd name="T11" fmla="*/ 23 h 84"/>
              <a:gd name="T12" fmla="*/ 4 w 86"/>
              <a:gd name="T13" fmla="*/ 36 h 84"/>
              <a:gd name="T14" fmla="*/ 4 w 86"/>
              <a:gd name="T15" fmla="*/ 42 h 84"/>
              <a:gd name="T16" fmla="*/ 43 w 86"/>
              <a:gd name="T17" fmla="*/ 81 h 84"/>
              <a:gd name="T18" fmla="*/ 50 w 86"/>
              <a:gd name="T19" fmla="*/ 80 h 84"/>
              <a:gd name="T20" fmla="*/ 62 w 86"/>
              <a:gd name="T21" fmla="*/ 84 h 84"/>
              <a:gd name="T22" fmla="*/ 86 w 86"/>
              <a:gd name="T23" fmla="*/ 61 h 84"/>
              <a:gd name="T24" fmla="*/ 82 w 86"/>
              <a:gd name="T25" fmla="*/ 47 h 84"/>
              <a:gd name="T26" fmla="*/ 46 w 86"/>
              <a:gd name="T27" fmla="*/ 71 h 84"/>
              <a:gd name="T28" fmla="*/ 23 w 86"/>
              <a:gd name="T29" fmla="*/ 64 h 84"/>
              <a:gd name="T30" fmla="*/ 24 w 86"/>
              <a:gd name="T31" fmla="*/ 51 h 84"/>
              <a:gd name="T32" fmla="*/ 34 w 86"/>
              <a:gd name="T33" fmla="*/ 59 h 84"/>
              <a:gd name="T34" fmla="*/ 52 w 86"/>
              <a:gd name="T35" fmla="*/ 58 h 84"/>
              <a:gd name="T36" fmla="*/ 41 w 86"/>
              <a:gd name="T37" fmla="*/ 47 h 84"/>
              <a:gd name="T38" fmla="*/ 20 w 86"/>
              <a:gd name="T39" fmla="*/ 30 h 84"/>
              <a:gd name="T40" fmla="*/ 37 w 86"/>
              <a:gd name="T41" fmla="*/ 13 h 84"/>
              <a:gd name="T42" fmla="*/ 61 w 86"/>
              <a:gd name="T43" fmla="*/ 19 h 84"/>
              <a:gd name="T44" fmla="*/ 59 w 86"/>
              <a:gd name="T45" fmla="*/ 31 h 84"/>
              <a:gd name="T46" fmla="*/ 42 w 86"/>
              <a:gd name="T47" fmla="*/ 22 h 84"/>
              <a:gd name="T48" fmla="*/ 38 w 86"/>
              <a:gd name="T49" fmla="*/ 35 h 84"/>
              <a:gd name="T50" fmla="*/ 66 w 86"/>
              <a:gd name="T51" fmla="*/ 49 h 84"/>
              <a:gd name="T52" fmla="*/ 46 w 86"/>
              <a:gd name="T53" fmla="*/ 71 h 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86" h="84">
                <a:moveTo>
                  <a:pt x="82" y="47"/>
                </a:moveTo>
                <a:cubicBezTo>
                  <a:pt x="82" y="46"/>
                  <a:pt x="82" y="44"/>
                  <a:pt x="82" y="42"/>
                </a:cubicBezTo>
                <a:cubicBezTo>
                  <a:pt x="82" y="21"/>
                  <a:pt x="64" y="3"/>
                  <a:pt x="43" y="3"/>
                </a:cubicBezTo>
                <a:cubicBezTo>
                  <a:pt x="41" y="3"/>
                  <a:pt x="39" y="3"/>
                  <a:pt x="36" y="4"/>
                </a:cubicBezTo>
                <a:cubicBezTo>
                  <a:pt x="33" y="1"/>
                  <a:pt x="28" y="0"/>
                  <a:pt x="24" y="0"/>
                </a:cubicBezTo>
                <a:cubicBezTo>
                  <a:pt x="11" y="0"/>
                  <a:pt x="0" y="10"/>
                  <a:pt x="0" y="23"/>
                </a:cubicBezTo>
                <a:cubicBezTo>
                  <a:pt x="0" y="28"/>
                  <a:pt x="2" y="32"/>
                  <a:pt x="4" y="36"/>
                </a:cubicBezTo>
                <a:cubicBezTo>
                  <a:pt x="4" y="38"/>
                  <a:pt x="4" y="40"/>
                  <a:pt x="4" y="42"/>
                </a:cubicBezTo>
                <a:cubicBezTo>
                  <a:pt x="4" y="64"/>
                  <a:pt x="21" y="81"/>
                  <a:pt x="43" y="81"/>
                </a:cubicBezTo>
                <a:cubicBezTo>
                  <a:pt x="45" y="81"/>
                  <a:pt x="48" y="81"/>
                  <a:pt x="50" y="80"/>
                </a:cubicBezTo>
                <a:cubicBezTo>
                  <a:pt x="54" y="83"/>
                  <a:pt x="58" y="84"/>
                  <a:pt x="62" y="84"/>
                </a:cubicBezTo>
                <a:cubicBezTo>
                  <a:pt x="75" y="84"/>
                  <a:pt x="86" y="73"/>
                  <a:pt x="86" y="61"/>
                </a:cubicBezTo>
                <a:cubicBezTo>
                  <a:pt x="86" y="56"/>
                  <a:pt x="84" y="51"/>
                  <a:pt x="82" y="47"/>
                </a:cubicBezTo>
                <a:close/>
                <a:moveTo>
                  <a:pt x="46" y="71"/>
                </a:moveTo>
                <a:cubicBezTo>
                  <a:pt x="34" y="71"/>
                  <a:pt x="28" y="69"/>
                  <a:pt x="23" y="64"/>
                </a:cubicBezTo>
                <a:cubicBezTo>
                  <a:pt x="17" y="58"/>
                  <a:pt x="19" y="52"/>
                  <a:pt x="24" y="51"/>
                </a:cubicBezTo>
                <a:cubicBezTo>
                  <a:pt x="29" y="51"/>
                  <a:pt x="32" y="57"/>
                  <a:pt x="34" y="59"/>
                </a:cubicBezTo>
                <a:cubicBezTo>
                  <a:pt x="37" y="60"/>
                  <a:pt x="47" y="64"/>
                  <a:pt x="52" y="58"/>
                </a:cubicBezTo>
                <a:cubicBezTo>
                  <a:pt x="58" y="51"/>
                  <a:pt x="48" y="48"/>
                  <a:pt x="41" y="47"/>
                </a:cubicBezTo>
                <a:cubicBezTo>
                  <a:pt x="32" y="46"/>
                  <a:pt x="19" y="40"/>
                  <a:pt x="20" y="30"/>
                </a:cubicBezTo>
                <a:cubicBezTo>
                  <a:pt x="21" y="19"/>
                  <a:pt x="29" y="14"/>
                  <a:pt x="37" y="13"/>
                </a:cubicBezTo>
                <a:cubicBezTo>
                  <a:pt x="48" y="12"/>
                  <a:pt x="55" y="15"/>
                  <a:pt x="61" y="19"/>
                </a:cubicBezTo>
                <a:cubicBezTo>
                  <a:pt x="67" y="25"/>
                  <a:pt x="63" y="31"/>
                  <a:pt x="59" y="31"/>
                </a:cubicBezTo>
                <a:cubicBezTo>
                  <a:pt x="55" y="32"/>
                  <a:pt x="51" y="22"/>
                  <a:pt x="42" y="22"/>
                </a:cubicBezTo>
                <a:cubicBezTo>
                  <a:pt x="33" y="22"/>
                  <a:pt x="27" y="32"/>
                  <a:pt x="38" y="35"/>
                </a:cubicBezTo>
                <a:cubicBezTo>
                  <a:pt x="49" y="37"/>
                  <a:pt x="61" y="38"/>
                  <a:pt x="66" y="49"/>
                </a:cubicBezTo>
                <a:cubicBezTo>
                  <a:pt x="70" y="59"/>
                  <a:pt x="59" y="70"/>
                  <a:pt x="46" y="71"/>
                </a:cubicBezTo>
                <a:close/>
              </a:path>
            </a:pathLst>
          </a:custGeom>
          <a:solidFill>
            <a:srgbClr val="35669B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>
              <a:defRPr/>
            </a:pPr>
            <a:endParaRPr lang="id-ID" sz="1000" kern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100" name="Freeform 127"/>
          <p:cNvSpPr>
            <a:spLocks noEditPoints="1"/>
          </p:cNvSpPr>
          <p:nvPr/>
        </p:nvSpPr>
        <p:spPr bwMode="auto">
          <a:xfrm>
            <a:off x="9626707" y="2779720"/>
            <a:ext cx="114344" cy="149528"/>
          </a:xfrm>
          <a:custGeom>
            <a:avLst/>
            <a:gdLst>
              <a:gd name="T0" fmla="*/ 42 w 48"/>
              <a:gd name="T1" fmla="*/ 8 h 63"/>
              <a:gd name="T2" fmla="*/ 6 w 48"/>
              <a:gd name="T3" fmla="*/ 8 h 63"/>
              <a:gd name="T4" fmla="*/ 0 w 48"/>
              <a:gd name="T5" fmla="*/ 14 h 63"/>
              <a:gd name="T6" fmla="*/ 0 w 48"/>
              <a:gd name="T7" fmla="*/ 16 h 63"/>
              <a:gd name="T8" fmla="*/ 48 w 48"/>
              <a:gd name="T9" fmla="*/ 16 h 63"/>
              <a:gd name="T10" fmla="*/ 48 w 48"/>
              <a:gd name="T11" fmla="*/ 14 h 63"/>
              <a:gd name="T12" fmla="*/ 42 w 48"/>
              <a:gd name="T13" fmla="*/ 8 h 63"/>
              <a:gd name="T14" fmla="*/ 31 w 48"/>
              <a:gd name="T15" fmla="*/ 4 h 63"/>
              <a:gd name="T16" fmla="*/ 32 w 48"/>
              <a:gd name="T17" fmla="*/ 10 h 63"/>
              <a:gd name="T18" fmla="*/ 16 w 48"/>
              <a:gd name="T19" fmla="*/ 10 h 63"/>
              <a:gd name="T20" fmla="*/ 17 w 48"/>
              <a:gd name="T21" fmla="*/ 4 h 63"/>
              <a:gd name="T22" fmla="*/ 31 w 48"/>
              <a:gd name="T23" fmla="*/ 4 h 63"/>
              <a:gd name="T24" fmla="*/ 32 w 48"/>
              <a:gd name="T25" fmla="*/ 0 h 63"/>
              <a:gd name="T26" fmla="*/ 16 w 48"/>
              <a:gd name="T27" fmla="*/ 0 h 63"/>
              <a:gd name="T28" fmla="*/ 13 w 48"/>
              <a:gd name="T29" fmla="*/ 3 h 63"/>
              <a:gd name="T30" fmla="*/ 12 w 48"/>
              <a:gd name="T31" fmla="*/ 11 h 63"/>
              <a:gd name="T32" fmla="*/ 14 w 48"/>
              <a:gd name="T33" fmla="*/ 14 h 63"/>
              <a:gd name="T34" fmla="*/ 34 w 48"/>
              <a:gd name="T35" fmla="*/ 14 h 63"/>
              <a:gd name="T36" fmla="*/ 36 w 48"/>
              <a:gd name="T37" fmla="*/ 11 h 63"/>
              <a:gd name="T38" fmla="*/ 35 w 48"/>
              <a:gd name="T39" fmla="*/ 3 h 63"/>
              <a:gd name="T40" fmla="*/ 32 w 48"/>
              <a:gd name="T41" fmla="*/ 0 h 63"/>
              <a:gd name="T42" fmla="*/ 43 w 48"/>
              <a:gd name="T43" fmla="*/ 20 h 63"/>
              <a:gd name="T44" fmla="*/ 5 w 48"/>
              <a:gd name="T45" fmla="*/ 20 h 63"/>
              <a:gd name="T46" fmla="*/ 2 w 48"/>
              <a:gd name="T47" fmla="*/ 24 h 63"/>
              <a:gd name="T48" fmla="*/ 5 w 48"/>
              <a:gd name="T49" fmla="*/ 59 h 63"/>
              <a:gd name="T50" fmla="*/ 9 w 48"/>
              <a:gd name="T51" fmla="*/ 63 h 63"/>
              <a:gd name="T52" fmla="*/ 39 w 48"/>
              <a:gd name="T53" fmla="*/ 63 h 63"/>
              <a:gd name="T54" fmla="*/ 43 w 48"/>
              <a:gd name="T55" fmla="*/ 59 h 63"/>
              <a:gd name="T56" fmla="*/ 46 w 48"/>
              <a:gd name="T57" fmla="*/ 24 h 63"/>
              <a:gd name="T58" fmla="*/ 43 w 48"/>
              <a:gd name="T59" fmla="*/ 20 h 63"/>
              <a:gd name="T60" fmla="*/ 16 w 48"/>
              <a:gd name="T61" fmla="*/ 55 h 63"/>
              <a:gd name="T62" fmla="*/ 10 w 48"/>
              <a:gd name="T63" fmla="*/ 55 h 63"/>
              <a:gd name="T64" fmla="*/ 8 w 48"/>
              <a:gd name="T65" fmla="*/ 28 h 63"/>
              <a:gd name="T66" fmla="*/ 16 w 48"/>
              <a:gd name="T67" fmla="*/ 28 h 63"/>
              <a:gd name="T68" fmla="*/ 16 w 48"/>
              <a:gd name="T69" fmla="*/ 55 h 63"/>
              <a:gd name="T70" fmla="*/ 28 w 48"/>
              <a:gd name="T71" fmla="*/ 55 h 63"/>
              <a:gd name="T72" fmla="*/ 20 w 48"/>
              <a:gd name="T73" fmla="*/ 55 h 63"/>
              <a:gd name="T74" fmla="*/ 20 w 48"/>
              <a:gd name="T75" fmla="*/ 28 h 63"/>
              <a:gd name="T76" fmla="*/ 28 w 48"/>
              <a:gd name="T77" fmla="*/ 28 h 63"/>
              <a:gd name="T78" fmla="*/ 28 w 48"/>
              <a:gd name="T79" fmla="*/ 55 h 63"/>
              <a:gd name="T80" fmla="*/ 38 w 48"/>
              <a:gd name="T81" fmla="*/ 55 h 63"/>
              <a:gd name="T82" fmla="*/ 32 w 48"/>
              <a:gd name="T83" fmla="*/ 55 h 63"/>
              <a:gd name="T84" fmla="*/ 32 w 48"/>
              <a:gd name="T85" fmla="*/ 28 h 63"/>
              <a:gd name="T86" fmla="*/ 40 w 48"/>
              <a:gd name="T87" fmla="*/ 28 h 63"/>
              <a:gd name="T88" fmla="*/ 38 w 48"/>
              <a:gd name="T89" fmla="*/ 55 h 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48" h="63">
                <a:moveTo>
                  <a:pt x="42" y="8"/>
                </a:moveTo>
                <a:cubicBezTo>
                  <a:pt x="6" y="8"/>
                  <a:pt x="6" y="8"/>
                  <a:pt x="6" y="8"/>
                </a:cubicBezTo>
                <a:cubicBezTo>
                  <a:pt x="3" y="8"/>
                  <a:pt x="0" y="11"/>
                  <a:pt x="0" y="14"/>
                </a:cubicBezTo>
                <a:cubicBezTo>
                  <a:pt x="0" y="16"/>
                  <a:pt x="0" y="16"/>
                  <a:pt x="0" y="16"/>
                </a:cubicBezTo>
                <a:cubicBezTo>
                  <a:pt x="48" y="16"/>
                  <a:pt x="48" y="16"/>
                  <a:pt x="48" y="16"/>
                </a:cubicBezTo>
                <a:cubicBezTo>
                  <a:pt x="48" y="14"/>
                  <a:pt x="48" y="14"/>
                  <a:pt x="48" y="14"/>
                </a:cubicBezTo>
                <a:cubicBezTo>
                  <a:pt x="48" y="11"/>
                  <a:pt x="45" y="8"/>
                  <a:pt x="42" y="8"/>
                </a:cubicBezTo>
                <a:close/>
                <a:moveTo>
                  <a:pt x="31" y="4"/>
                </a:moveTo>
                <a:cubicBezTo>
                  <a:pt x="32" y="10"/>
                  <a:pt x="32" y="10"/>
                  <a:pt x="32" y="10"/>
                </a:cubicBezTo>
                <a:cubicBezTo>
                  <a:pt x="16" y="10"/>
                  <a:pt x="16" y="10"/>
                  <a:pt x="16" y="10"/>
                </a:cubicBezTo>
                <a:cubicBezTo>
                  <a:pt x="17" y="4"/>
                  <a:pt x="17" y="4"/>
                  <a:pt x="17" y="4"/>
                </a:cubicBezTo>
                <a:cubicBezTo>
                  <a:pt x="31" y="4"/>
                  <a:pt x="31" y="4"/>
                  <a:pt x="31" y="4"/>
                </a:cubicBezTo>
                <a:moveTo>
                  <a:pt x="32" y="0"/>
                </a:moveTo>
                <a:cubicBezTo>
                  <a:pt x="16" y="0"/>
                  <a:pt x="16" y="0"/>
                  <a:pt x="16" y="0"/>
                </a:cubicBezTo>
                <a:cubicBezTo>
                  <a:pt x="15" y="0"/>
                  <a:pt x="13" y="1"/>
                  <a:pt x="13" y="3"/>
                </a:cubicBezTo>
                <a:cubicBezTo>
                  <a:pt x="12" y="11"/>
                  <a:pt x="12" y="11"/>
                  <a:pt x="12" y="11"/>
                </a:cubicBezTo>
                <a:cubicBezTo>
                  <a:pt x="11" y="13"/>
                  <a:pt x="13" y="14"/>
                  <a:pt x="14" y="14"/>
                </a:cubicBezTo>
                <a:cubicBezTo>
                  <a:pt x="34" y="14"/>
                  <a:pt x="34" y="14"/>
                  <a:pt x="34" y="14"/>
                </a:cubicBezTo>
                <a:cubicBezTo>
                  <a:pt x="36" y="14"/>
                  <a:pt x="37" y="13"/>
                  <a:pt x="36" y="11"/>
                </a:cubicBezTo>
                <a:cubicBezTo>
                  <a:pt x="35" y="3"/>
                  <a:pt x="35" y="3"/>
                  <a:pt x="35" y="3"/>
                </a:cubicBezTo>
                <a:cubicBezTo>
                  <a:pt x="35" y="1"/>
                  <a:pt x="34" y="0"/>
                  <a:pt x="32" y="0"/>
                </a:cubicBezTo>
                <a:close/>
                <a:moveTo>
                  <a:pt x="43" y="20"/>
                </a:moveTo>
                <a:cubicBezTo>
                  <a:pt x="5" y="20"/>
                  <a:pt x="5" y="20"/>
                  <a:pt x="5" y="20"/>
                </a:cubicBezTo>
                <a:cubicBezTo>
                  <a:pt x="3" y="20"/>
                  <a:pt x="2" y="22"/>
                  <a:pt x="2" y="24"/>
                </a:cubicBezTo>
                <a:cubicBezTo>
                  <a:pt x="5" y="59"/>
                  <a:pt x="5" y="59"/>
                  <a:pt x="5" y="59"/>
                </a:cubicBezTo>
                <a:cubicBezTo>
                  <a:pt x="5" y="61"/>
                  <a:pt x="7" y="63"/>
                  <a:pt x="9" y="63"/>
                </a:cubicBezTo>
                <a:cubicBezTo>
                  <a:pt x="39" y="63"/>
                  <a:pt x="39" y="63"/>
                  <a:pt x="39" y="63"/>
                </a:cubicBezTo>
                <a:cubicBezTo>
                  <a:pt x="41" y="63"/>
                  <a:pt x="43" y="61"/>
                  <a:pt x="43" y="59"/>
                </a:cubicBezTo>
                <a:cubicBezTo>
                  <a:pt x="46" y="24"/>
                  <a:pt x="46" y="24"/>
                  <a:pt x="46" y="24"/>
                </a:cubicBezTo>
                <a:cubicBezTo>
                  <a:pt x="47" y="22"/>
                  <a:pt x="45" y="20"/>
                  <a:pt x="43" y="20"/>
                </a:cubicBezTo>
                <a:close/>
                <a:moveTo>
                  <a:pt x="16" y="55"/>
                </a:moveTo>
                <a:cubicBezTo>
                  <a:pt x="10" y="55"/>
                  <a:pt x="10" y="55"/>
                  <a:pt x="10" y="55"/>
                </a:cubicBezTo>
                <a:cubicBezTo>
                  <a:pt x="8" y="28"/>
                  <a:pt x="8" y="28"/>
                  <a:pt x="8" y="28"/>
                </a:cubicBezTo>
                <a:cubicBezTo>
                  <a:pt x="16" y="28"/>
                  <a:pt x="16" y="28"/>
                  <a:pt x="16" y="28"/>
                </a:cubicBezTo>
                <a:lnTo>
                  <a:pt x="16" y="55"/>
                </a:lnTo>
                <a:close/>
                <a:moveTo>
                  <a:pt x="28" y="55"/>
                </a:moveTo>
                <a:cubicBezTo>
                  <a:pt x="20" y="55"/>
                  <a:pt x="20" y="55"/>
                  <a:pt x="20" y="55"/>
                </a:cubicBezTo>
                <a:cubicBezTo>
                  <a:pt x="20" y="28"/>
                  <a:pt x="20" y="28"/>
                  <a:pt x="20" y="28"/>
                </a:cubicBezTo>
                <a:cubicBezTo>
                  <a:pt x="28" y="28"/>
                  <a:pt x="28" y="28"/>
                  <a:pt x="28" y="28"/>
                </a:cubicBezTo>
                <a:lnTo>
                  <a:pt x="28" y="55"/>
                </a:lnTo>
                <a:close/>
                <a:moveTo>
                  <a:pt x="38" y="55"/>
                </a:moveTo>
                <a:cubicBezTo>
                  <a:pt x="32" y="55"/>
                  <a:pt x="32" y="55"/>
                  <a:pt x="32" y="55"/>
                </a:cubicBezTo>
                <a:cubicBezTo>
                  <a:pt x="32" y="28"/>
                  <a:pt x="32" y="28"/>
                  <a:pt x="32" y="28"/>
                </a:cubicBezTo>
                <a:cubicBezTo>
                  <a:pt x="40" y="28"/>
                  <a:pt x="40" y="28"/>
                  <a:pt x="40" y="28"/>
                </a:cubicBezTo>
                <a:lnTo>
                  <a:pt x="38" y="55"/>
                </a:lnTo>
                <a:close/>
              </a:path>
            </a:pathLst>
          </a:custGeom>
          <a:solidFill>
            <a:srgbClr val="35669B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>
              <a:defRPr/>
            </a:pPr>
            <a:endParaRPr lang="id-ID" sz="1000" kern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101" name="Freeform 128"/>
          <p:cNvSpPr>
            <a:spLocks noEditPoints="1"/>
          </p:cNvSpPr>
          <p:nvPr/>
        </p:nvSpPr>
        <p:spPr bwMode="auto">
          <a:xfrm>
            <a:off x="9291004" y="4003791"/>
            <a:ext cx="312249" cy="313714"/>
          </a:xfrm>
          <a:custGeom>
            <a:avLst/>
            <a:gdLst>
              <a:gd name="T0" fmla="*/ 65 w 130"/>
              <a:gd name="T1" fmla="*/ 0 h 131"/>
              <a:gd name="T2" fmla="*/ 0 w 130"/>
              <a:gd name="T3" fmla="*/ 65 h 131"/>
              <a:gd name="T4" fmla="*/ 65 w 130"/>
              <a:gd name="T5" fmla="*/ 131 h 131"/>
              <a:gd name="T6" fmla="*/ 130 w 130"/>
              <a:gd name="T7" fmla="*/ 65 h 131"/>
              <a:gd name="T8" fmla="*/ 65 w 130"/>
              <a:gd name="T9" fmla="*/ 0 h 131"/>
              <a:gd name="T10" fmla="*/ 65 w 130"/>
              <a:gd name="T11" fmla="*/ 114 h 131"/>
              <a:gd name="T12" fmla="*/ 16 w 130"/>
              <a:gd name="T13" fmla="*/ 65 h 131"/>
              <a:gd name="T14" fmla="*/ 65 w 130"/>
              <a:gd name="T15" fmla="*/ 17 h 131"/>
              <a:gd name="T16" fmla="*/ 114 w 130"/>
              <a:gd name="T17" fmla="*/ 65 h 131"/>
              <a:gd name="T18" fmla="*/ 65 w 130"/>
              <a:gd name="T19" fmla="*/ 114 h 131"/>
              <a:gd name="T20" fmla="*/ 40 w 130"/>
              <a:gd name="T21" fmla="*/ 65 h 131"/>
              <a:gd name="T22" fmla="*/ 65 w 130"/>
              <a:gd name="T23" fmla="*/ 90 h 131"/>
              <a:gd name="T24" fmla="*/ 89 w 130"/>
              <a:gd name="T25" fmla="*/ 65 h 131"/>
              <a:gd name="T26" fmla="*/ 65 w 130"/>
              <a:gd name="T27" fmla="*/ 41 h 131"/>
              <a:gd name="T28" fmla="*/ 40 w 130"/>
              <a:gd name="T29" fmla="*/ 65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30" h="131">
                <a:moveTo>
                  <a:pt x="65" y="0"/>
                </a:moveTo>
                <a:cubicBezTo>
                  <a:pt x="29" y="0"/>
                  <a:pt x="0" y="29"/>
                  <a:pt x="0" y="65"/>
                </a:cubicBezTo>
                <a:cubicBezTo>
                  <a:pt x="0" y="101"/>
                  <a:pt x="29" y="131"/>
                  <a:pt x="65" y="131"/>
                </a:cubicBezTo>
                <a:cubicBezTo>
                  <a:pt x="101" y="131"/>
                  <a:pt x="130" y="101"/>
                  <a:pt x="130" y="65"/>
                </a:cubicBezTo>
                <a:cubicBezTo>
                  <a:pt x="130" y="29"/>
                  <a:pt x="101" y="0"/>
                  <a:pt x="65" y="0"/>
                </a:cubicBezTo>
                <a:close/>
                <a:moveTo>
                  <a:pt x="65" y="114"/>
                </a:moveTo>
                <a:cubicBezTo>
                  <a:pt x="38" y="114"/>
                  <a:pt x="16" y="92"/>
                  <a:pt x="16" y="65"/>
                </a:cubicBezTo>
                <a:cubicBezTo>
                  <a:pt x="16" y="38"/>
                  <a:pt x="38" y="17"/>
                  <a:pt x="65" y="17"/>
                </a:cubicBezTo>
                <a:cubicBezTo>
                  <a:pt x="92" y="17"/>
                  <a:pt x="114" y="38"/>
                  <a:pt x="114" y="65"/>
                </a:cubicBezTo>
                <a:cubicBezTo>
                  <a:pt x="114" y="92"/>
                  <a:pt x="92" y="114"/>
                  <a:pt x="65" y="114"/>
                </a:cubicBezTo>
                <a:close/>
                <a:moveTo>
                  <a:pt x="40" y="65"/>
                </a:moveTo>
                <a:cubicBezTo>
                  <a:pt x="40" y="79"/>
                  <a:pt x="51" y="90"/>
                  <a:pt x="65" y="90"/>
                </a:cubicBezTo>
                <a:cubicBezTo>
                  <a:pt x="78" y="90"/>
                  <a:pt x="89" y="79"/>
                  <a:pt x="89" y="65"/>
                </a:cubicBezTo>
                <a:cubicBezTo>
                  <a:pt x="89" y="52"/>
                  <a:pt x="78" y="41"/>
                  <a:pt x="65" y="41"/>
                </a:cubicBezTo>
                <a:cubicBezTo>
                  <a:pt x="51" y="41"/>
                  <a:pt x="40" y="52"/>
                  <a:pt x="40" y="65"/>
                </a:cubicBezTo>
                <a:close/>
              </a:path>
            </a:pathLst>
          </a:custGeom>
          <a:solidFill>
            <a:srgbClr val="35669B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>
              <a:defRPr/>
            </a:pPr>
            <a:endParaRPr lang="id-ID" sz="1000" kern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102" name="Freeform 129"/>
          <p:cNvSpPr>
            <a:spLocks noEditPoints="1"/>
          </p:cNvSpPr>
          <p:nvPr/>
        </p:nvSpPr>
        <p:spPr bwMode="auto">
          <a:xfrm>
            <a:off x="9063781" y="2693229"/>
            <a:ext cx="517482" cy="224291"/>
          </a:xfrm>
          <a:custGeom>
            <a:avLst/>
            <a:gdLst>
              <a:gd name="T0" fmla="*/ 188 w 216"/>
              <a:gd name="T1" fmla="*/ 41 h 94"/>
              <a:gd name="T2" fmla="*/ 178 w 216"/>
              <a:gd name="T3" fmla="*/ 43 h 94"/>
              <a:gd name="T4" fmla="*/ 129 w 216"/>
              <a:gd name="T5" fmla="*/ 0 h 94"/>
              <a:gd name="T6" fmla="*/ 111 w 216"/>
              <a:gd name="T7" fmla="*/ 3 h 94"/>
              <a:gd name="T8" fmla="*/ 108 w 216"/>
              <a:gd name="T9" fmla="*/ 6 h 94"/>
              <a:gd name="T10" fmla="*/ 108 w 216"/>
              <a:gd name="T11" fmla="*/ 91 h 94"/>
              <a:gd name="T12" fmla="*/ 111 w 216"/>
              <a:gd name="T13" fmla="*/ 94 h 94"/>
              <a:gd name="T14" fmla="*/ 188 w 216"/>
              <a:gd name="T15" fmla="*/ 94 h 94"/>
              <a:gd name="T16" fmla="*/ 216 w 216"/>
              <a:gd name="T17" fmla="*/ 68 h 94"/>
              <a:gd name="T18" fmla="*/ 188 w 216"/>
              <a:gd name="T19" fmla="*/ 41 h 94"/>
              <a:gd name="T20" fmla="*/ 85 w 216"/>
              <a:gd name="T21" fmla="*/ 94 h 94"/>
              <a:gd name="T22" fmla="*/ 91 w 216"/>
              <a:gd name="T23" fmla="*/ 94 h 94"/>
              <a:gd name="T24" fmla="*/ 95 w 216"/>
              <a:gd name="T25" fmla="*/ 47 h 94"/>
              <a:gd name="T26" fmla="*/ 91 w 216"/>
              <a:gd name="T27" fmla="*/ 0 h 94"/>
              <a:gd name="T28" fmla="*/ 85 w 216"/>
              <a:gd name="T29" fmla="*/ 0 h 94"/>
              <a:gd name="T30" fmla="*/ 81 w 216"/>
              <a:gd name="T31" fmla="*/ 47 h 94"/>
              <a:gd name="T32" fmla="*/ 85 w 216"/>
              <a:gd name="T33" fmla="*/ 94 h 94"/>
              <a:gd name="T34" fmla="*/ 64 w 216"/>
              <a:gd name="T35" fmla="*/ 94 h 94"/>
              <a:gd name="T36" fmla="*/ 58 w 216"/>
              <a:gd name="T37" fmla="*/ 94 h 94"/>
              <a:gd name="T38" fmla="*/ 54 w 216"/>
              <a:gd name="T39" fmla="*/ 60 h 94"/>
              <a:gd name="T40" fmla="*/ 58 w 216"/>
              <a:gd name="T41" fmla="*/ 27 h 94"/>
              <a:gd name="T42" fmla="*/ 64 w 216"/>
              <a:gd name="T43" fmla="*/ 27 h 94"/>
              <a:gd name="T44" fmla="*/ 68 w 216"/>
              <a:gd name="T45" fmla="*/ 61 h 94"/>
              <a:gd name="T46" fmla="*/ 64 w 216"/>
              <a:gd name="T47" fmla="*/ 94 h 94"/>
              <a:gd name="T48" fmla="*/ 31 w 216"/>
              <a:gd name="T49" fmla="*/ 94 h 94"/>
              <a:gd name="T50" fmla="*/ 37 w 216"/>
              <a:gd name="T51" fmla="*/ 94 h 94"/>
              <a:gd name="T52" fmla="*/ 41 w 216"/>
              <a:gd name="T53" fmla="*/ 67 h 94"/>
              <a:gd name="T54" fmla="*/ 37 w 216"/>
              <a:gd name="T55" fmla="*/ 40 h 94"/>
              <a:gd name="T56" fmla="*/ 31 w 216"/>
              <a:gd name="T57" fmla="*/ 40 h 94"/>
              <a:gd name="T58" fmla="*/ 27 w 216"/>
              <a:gd name="T59" fmla="*/ 67 h 94"/>
              <a:gd name="T60" fmla="*/ 31 w 216"/>
              <a:gd name="T61" fmla="*/ 94 h 94"/>
              <a:gd name="T62" fmla="*/ 4 w 216"/>
              <a:gd name="T63" fmla="*/ 81 h 94"/>
              <a:gd name="T64" fmla="*/ 10 w 216"/>
              <a:gd name="T65" fmla="*/ 81 h 94"/>
              <a:gd name="T66" fmla="*/ 14 w 216"/>
              <a:gd name="T67" fmla="*/ 67 h 94"/>
              <a:gd name="T68" fmla="*/ 10 w 216"/>
              <a:gd name="T69" fmla="*/ 54 h 94"/>
              <a:gd name="T70" fmla="*/ 4 w 216"/>
              <a:gd name="T71" fmla="*/ 54 h 94"/>
              <a:gd name="T72" fmla="*/ 0 w 216"/>
              <a:gd name="T73" fmla="*/ 67 h 94"/>
              <a:gd name="T74" fmla="*/ 4 w 216"/>
              <a:gd name="T75" fmla="*/ 81 h 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16" h="94">
                <a:moveTo>
                  <a:pt x="188" y="41"/>
                </a:moveTo>
                <a:cubicBezTo>
                  <a:pt x="184" y="41"/>
                  <a:pt x="181" y="42"/>
                  <a:pt x="178" y="43"/>
                </a:cubicBezTo>
                <a:cubicBezTo>
                  <a:pt x="175" y="19"/>
                  <a:pt x="154" y="0"/>
                  <a:pt x="129" y="0"/>
                </a:cubicBezTo>
                <a:cubicBezTo>
                  <a:pt x="122" y="0"/>
                  <a:pt x="116" y="1"/>
                  <a:pt x="111" y="3"/>
                </a:cubicBezTo>
                <a:cubicBezTo>
                  <a:pt x="109" y="4"/>
                  <a:pt x="108" y="5"/>
                  <a:pt x="108" y="6"/>
                </a:cubicBezTo>
                <a:cubicBezTo>
                  <a:pt x="108" y="91"/>
                  <a:pt x="108" y="91"/>
                  <a:pt x="108" y="91"/>
                </a:cubicBezTo>
                <a:cubicBezTo>
                  <a:pt x="108" y="93"/>
                  <a:pt x="110" y="94"/>
                  <a:pt x="111" y="94"/>
                </a:cubicBezTo>
                <a:cubicBezTo>
                  <a:pt x="111" y="94"/>
                  <a:pt x="188" y="94"/>
                  <a:pt x="188" y="94"/>
                </a:cubicBezTo>
                <a:cubicBezTo>
                  <a:pt x="204" y="94"/>
                  <a:pt x="216" y="82"/>
                  <a:pt x="216" y="68"/>
                </a:cubicBezTo>
                <a:cubicBezTo>
                  <a:pt x="216" y="53"/>
                  <a:pt x="204" y="41"/>
                  <a:pt x="188" y="41"/>
                </a:cubicBezTo>
                <a:close/>
                <a:moveTo>
                  <a:pt x="85" y="94"/>
                </a:moveTo>
                <a:cubicBezTo>
                  <a:pt x="91" y="94"/>
                  <a:pt x="91" y="94"/>
                  <a:pt x="91" y="94"/>
                </a:cubicBezTo>
                <a:cubicBezTo>
                  <a:pt x="95" y="47"/>
                  <a:pt x="95" y="47"/>
                  <a:pt x="95" y="47"/>
                </a:cubicBezTo>
                <a:cubicBezTo>
                  <a:pt x="91" y="0"/>
                  <a:pt x="91" y="0"/>
                  <a:pt x="91" y="0"/>
                </a:cubicBezTo>
                <a:cubicBezTo>
                  <a:pt x="85" y="0"/>
                  <a:pt x="85" y="0"/>
                  <a:pt x="85" y="0"/>
                </a:cubicBezTo>
                <a:cubicBezTo>
                  <a:pt x="81" y="47"/>
                  <a:pt x="81" y="47"/>
                  <a:pt x="81" y="47"/>
                </a:cubicBezTo>
                <a:lnTo>
                  <a:pt x="85" y="94"/>
                </a:lnTo>
                <a:close/>
                <a:moveTo>
                  <a:pt x="64" y="94"/>
                </a:moveTo>
                <a:cubicBezTo>
                  <a:pt x="58" y="94"/>
                  <a:pt x="58" y="94"/>
                  <a:pt x="58" y="94"/>
                </a:cubicBezTo>
                <a:cubicBezTo>
                  <a:pt x="54" y="60"/>
                  <a:pt x="54" y="60"/>
                  <a:pt x="54" y="60"/>
                </a:cubicBezTo>
                <a:cubicBezTo>
                  <a:pt x="58" y="27"/>
                  <a:pt x="58" y="27"/>
                  <a:pt x="58" y="27"/>
                </a:cubicBezTo>
                <a:cubicBezTo>
                  <a:pt x="64" y="27"/>
                  <a:pt x="64" y="27"/>
                  <a:pt x="64" y="27"/>
                </a:cubicBezTo>
                <a:cubicBezTo>
                  <a:pt x="68" y="61"/>
                  <a:pt x="68" y="61"/>
                  <a:pt x="68" y="61"/>
                </a:cubicBezTo>
                <a:lnTo>
                  <a:pt x="64" y="94"/>
                </a:lnTo>
                <a:close/>
                <a:moveTo>
                  <a:pt x="31" y="94"/>
                </a:moveTo>
                <a:cubicBezTo>
                  <a:pt x="37" y="94"/>
                  <a:pt x="37" y="94"/>
                  <a:pt x="37" y="94"/>
                </a:cubicBezTo>
                <a:cubicBezTo>
                  <a:pt x="41" y="67"/>
                  <a:pt x="41" y="67"/>
                  <a:pt x="41" y="67"/>
                </a:cubicBezTo>
                <a:cubicBezTo>
                  <a:pt x="37" y="40"/>
                  <a:pt x="37" y="40"/>
                  <a:pt x="37" y="40"/>
                </a:cubicBezTo>
                <a:cubicBezTo>
                  <a:pt x="31" y="40"/>
                  <a:pt x="31" y="40"/>
                  <a:pt x="31" y="40"/>
                </a:cubicBezTo>
                <a:cubicBezTo>
                  <a:pt x="27" y="67"/>
                  <a:pt x="27" y="67"/>
                  <a:pt x="27" y="67"/>
                </a:cubicBezTo>
                <a:lnTo>
                  <a:pt x="31" y="94"/>
                </a:lnTo>
                <a:close/>
                <a:moveTo>
                  <a:pt x="4" y="81"/>
                </a:moveTo>
                <a:cubicBezTo>
                  <a:pt x="10" y="81"/>
                  <a:pt x="10" y="81"/>
                  <a:pt x="10" y="81"/>
                </a:cubicBezTo>
                <a:cubicBezTo>
                  <a:pt x="14" y="67"/>
                  <a:pt x="14" y="67"/>
                  <a:pt x="14" y="67"/>
                </a:cubicBezTo>
                <a:cubicBezTo>
                  <a:pt x="10" y="54"/>
                  <a:pt x="10" y="54"/>
                  <a:pt x="10" y="54"/>
                </a:cubicBezTo>
                <a:cubicBezTo>
                  <a:pt x="4" y="54"/>
                  <a:pt x="4" y="54"/>
                  <a:pt x="4" y="54"/>
                </a:cubicBezTo>
                <a:cubicBezTo>
                  <a:pt x="0" y="67"/>
                  <a:pt x="0" y="67"/>
                  <a:pt x="0" y="67"/>
                </a:cubicBezTo>
                <a:lnTo>
                  <a:pt x="4" y="81"/>
                </a:lnTo>
                <a:close/>
              </a:path>
            </a:pathLst>
          </a:custGeom>
          <a:solidFill>
            <a:srgbClr val="35669B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>
              <a:defRPr/>
            </a:pPr>
            <a:endParaRPr lang="id-ID" sz="1000" kern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103" name="Freeform 130"/>
          <p:cNvSpPr>
            <a:spLocks noEditPoints="1"/>
          </p:cNvSpPr>
          <p:nvPr/>
        </p:nvSpPr>
        <p:spPr bwMode="auto">
          <a:xfrm>
            <a:off x="9162000" y="2961498"/>
            <a:ext cx="287327" cy="256542"/>
          </a:xfrm>
          <a:custGeom>
            <a:avLst/>
            <a:gdLst>
              <a:gd name="T0" fmla="*/ 50 w 120"/>
              <a:gd name="T1" fmla="*/ 0 h 107"/>
              <a:gd name="T2" fmla="*/ 50 w 120"/>
              <a:gd name="T3" fmla="*/ 0 h 107"/>
              <a:gd name="T4" fmla="*/ 100 w 120"/>
              <a:gd name="T5" fmla="*/ 41 h 107"/>
              <a:gd name="T6" fmla="*/ 50 w 120"/>
              <a:gd name="T7" fmla="*/ 81 h 107"/>
              <a:gd name="T8" fmla="*/ 42 w 120"/>
              <a:gd name="T9" fmla="*/ 81 h 107"/>
              <a:gd name="T10" fmla="*/ 7 w 120"/>
              <a:gd name="T11" fmla="*/ 93 h 107"/>
              <a:gd name="T12" fmla="*/ 7 w 120"/>
              <a:gd name="T13" fmla="*/ 91 h 107"/>
              <a:gd name="T14" fmla="*/ 19 w 120"/>
              <a:gd name="T15" fmla="*/ 75 h 107"/>
              <a:gd name="T16" fmla="*/ 19 w 120"/>
              <a:gd name="T17" fmla="*/ 72 h 107"/>
              <a:gd name="T18" fmla="*/ 0 w 120"/>
              <a:gd name="T19" fmla="*/ 41 h 107"/>
              <a:gd name="T20" fmla="*/ 50 w 120"/>
              <a:gd name="T21" fmla="*/ 0 h 107"/>
              <a:gd name="T22" fmla="*/ 104 w 120"/>
              <a:gd name="T23" fmla="*/ 91 h 107"/>
              <a:gd name="T24" fmla="*/ 113 w 120"/>
              <a:gd name="T25" fmla="*/ 104 h 107"/>
              <a:gd name="T26" fmla="*/ 113 w 120"/>
              <a:gd name="T27" fmla="*/ 107 h 107"/>
              <a:gd name="T28" fmla="*/ 83 w 120"/>
              <a:gd name="T29" fmla="*/ 96 h 107"/>
              <a:gd name="T30" fmla="*/ 77 w 120"/>
              <a:gd name="T31" fmla="*/ 96 h 107"/>
              <a:gd name="T32" fmla="*/ 50 w 120"/>
              <a:gd name="T33" fmla="*/ 89 h 107"/>
              <a:gd name="T34" fmla="*/ 90 w 120"/>
              <a:gd name="T35" fmla="*/ 75 h 107"/>
              <a:gd name="T36" fmla="*/ 103 w 120"/>
              <a:gd name="T37" fmla="*/ 60 h 107"/>
              <a:gd name="T38" fmla="*/ 108 w 120"/>
              <a:gd name="T39" fmla="*/ 41 h 107"/>
              <a:gd name="T40" fmla="*/ 108 w 120"/>
              <a:gd name="T41" fmla="*/ 37 h 107"/>
              <a:gd name="T42" fmla="*/ 120 w 120"/>
              <a:gd name="T43" fmla="*/ 62 h 107"/>
              <a:gd name="T44" fmla="*/ 104 w 120"/>
              <a:gd name="T45" fmla="*/ 88 h 107"/>
              <a:gd name="T46" fmla="*/ 104 w 120"/>
              <a:gd name="T47" fmla="*/ 91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20" h="107">
                <a:moveTo>
                  <a:pt x="50" y="0"/>
                </a:moveTo>
                <a:cubicBezTo>
                  <a:pt x="50" y="0"/>
                  <a:pt x="50" y="0"/>
                  <a:pt x="50" y="0"/>
                </a:cubicBezTo>
                <a:cubicBezTo>
                  <a:pt x="78" y="0"/>
                  <a:pt x="100" y="18"/>
                  <a:pt x="100" y="41"/>
                </a:cubicBezTo>
                <a:cubicBezTo>
                  <a:pt x="100" y="63"/>
                  <a:pt x="78" y="81"/>
                  <a:pt x="50" y="81"/>
                </a:cubicBezTo>
                <a:cubicBezTo>
                  <a:pt x="47" y="81"/>
                  <a:pt x="45" y="81"/>
                  <a:pt x="42" y="81"/>
                </a:cubicBezTo>
                <a:cubicBezTo>
                  <a:pt x="32" y="91"/>
                  <a:pt x="19" y="93"/>
                  <a:pt x="7" y="93"/>
                </a:cubicBezTo>
                <a:cubicBezTo>
                  <a:pt x="7" y="91"/>
                  <a:pt x="7" y="91"/>
                  <a:pt x="7" y="91"/>
                </a:cubicBezTo>
                <a:cubicBezTo>
                  <a:pt x="14" y="87"/>
                  <a:pt x="19" y="82"/>
                  <a:pt x="19" y="75"/>
                </a:cubicBezTo>
                <a:cubicBezTo>
                  <a:pt x="19" y="74"/>
                  <a:pt x="19" y="73"/>
                  <a:pt x="19" y="72"/>
                </a:cubicBezTo>
                <a:cubicBezTo>
                  <a:pt x="8" y="65"/>
                  <a:pt x="0" y="53"/>
                  <a:pt x="0" y="41"/>
                </a:cubicBezTo>
                <a:cubicBezTo>
                  <a:pt x="0" y="18"/>
                  <a:pt x="23" y="0"/>
                  <a:pt x="50" y="0"/>
                </a:cubicBezTo>
                <a:close/>
                <a:moveTo>
                  <a:pt x="104" y="91"/>
                </a:moveTo>
                <a:cubicBezTo>
                  <a:pt x="104" y="97"/>
                  <a:pt x="107" y="102"/>
                  <a:pt x="113" y="104"/>
                </a:cubicBezTo>
                <a:cubicBezTo>
                  <a:pt x="113" y="107"/>
                  <a:pt x="113" y="107"/>
                  <a:pt x="113" y="107"/>
                </a:cubicBezTo>
                <a:cubicBezTo>
                  <a:pt x="102" y="106"/>
                  <a:pt x="93" y="105"/>
                  <a:pt x="83" y="96"/>
                </a:cubicBezTo>
                <a:cubicBezTo>
                  <a:pt x="81" y="96"/>
                  <a:pt x="79" y="96"/>
                  <a:pt x="77" y="96"/>
                </a:cubicBezTo>
                <a:cubicBezTo>
                  <a:pt x="67" y="96"/>
                  <a:pt x="58" y="93"/>
                  <a:pt x="50" y="89"/>
                </a:cubicBezTo>
                <a:cubicBezTo>
                  <a:pt x="65" y="89"/>
                  <a:pt x="79" y="84"/>
                  <a:pt x="90" y="75"/>
                </a:cubicBezTo>
                <a:cubicBezTo>
                  <a:pt x="96" y="71"/>
                  <a:pt x="100" y="66"/>
                  <a:pt x="103" y="60"/>
                </a:cubicBezTo>
                <a:cubicBezTo>
                  <a:pt x="106" y="54"/>
                  <a:pt x="108" y="47"/>
                  <a:pt x="108" y="41"/>
                </a:cubicBezTo>
                <a:cubicBezTo>
                  <a:pt x="108" y="40"/>
                  <a:pt x="108" y="39"/>
                  <a:pt x="108" y="37"/>
                </a:cubicBezTo>
                <a:cubicBezTo>
                  <a:pt x="115" y="44"/>
                  <a:pt x="120" y="52"/>
                  <a:pt x="120" y="62"/>
                </a:cubicBezTo>
                <a:cubicBezTo>
                  <a:pt x="120" y="72"/>
                  <a:pt x="114" y="82"/>
                  <a:pt x="104" y="88"/>
                </a:cubicBezTo>
                <a:cubicBezTo>
                  <a:pt x="104" y="89"/>
                  <a:pt x="104" y="90"/>
                  <a:pt x="104" y="91"/>
                </a:cubicBezTo>
                <a:close/>
              </a:path>
            </a:pathLst>
          </a:custGeom>
          <a:solidFill>
            <a:srgbClr val="35669B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>
              <a:defRPr/>
            </a:pPr>
            <a:endParaRPr lang="id-ID" sz="1000" kern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104" name="Freeform 131"/>
          <p:cNvSpPr>
            <a:spLocks noEditPoints="1"/>
          </p:cNvSpPr>
          <p:nvPr/>
        </p:nvSpPr>
        <p:spPr bwMode="auto">
          <a:xfrm>
            <a:off x="9191319" y="3245892"/>
            <a:ext cx="253610" cy="252144"/>
          </a:xfrm>
          <a:custGeom>
            <a:avLst/>
            <a:gdLst>
              <a:gd name="T0" fmla="*/ 20 w 106"/>
              <a:gd name="T1" fmla="*/ 53 h 105"/>
              <a:gd name="T2" fmla="*/ 20 w 106"/>
              <a:gd name="T3" fmla="*/ 49 h 105"/>
              <a:gd name="T4" fmla="*/ 1 w 106"/>
              <a:gd name="T5" fmla="*/ 43 h 105"/>
              <a:gd name="T6" fmla="*/ 0 w 106"/>
              <a:gd name="T7" fmla="*/ 53 h 105"/>
              <a:gd name="T8" fmla="*/ 17 w 106"/>
              <a:gd name="T9" fmla="*/ 91 h 105"/>
              <a:gd name="T10" fmla="*/ 29 w 106"/>
              <a:gd name="T11" fmla="*/ 75 h 105"/>
              <a:gd name="T12" fmla="*/ 20 w 106"/>
              <a:gd name="T13" fmla="*/ 53 h 105"/>
              <a:gd name="T14" fmla="*/ 86 w 106"/>
              <a:gd name="T15" fmla="*/ 53 h 105"/>
              <a:gd name="T16" fmla="*/ 77 w 106"/>
              <a:gd name="T17" fmla="*/ 75 h 105"/>
              <a:gd name="T18" fmla="*/ 89 w 106"/>
              <a:gd name="T19" fmla="*/ 91 h 105"/>
              <a:gd name="T20" fmla="*/ 106 w 106"/>
              <a:gd name="T21" fmla="*/ 53 h 105"/>
              <a:gd name="T22" fmla="*/ 105 w 106"/>
              <a:gd name="T23" fmla="*/ 43 h 105"/>
              <a:gd name="T24" fmla="*/ 86 w 106"/>
              <a:gd name="T25" fmla="*/ 49 h 105"/>
              <a:gd name="T26" fmla="*/ 86 w 106"/>
              <a:gd name="T27" fmla="*/ 53 h 105"/>
              <a:gd name="T28" fmla="*/ 59 w 106"/>
              <a:gd name="T29" fmla="*/ 20 h 105"/>
              <a:gd name="T30" fmla="*/ 82 w 106"/>
              <a:gd name="T31" fmla="*/ 36 h 105"/>
              <a:gd name="T32" fmla="*/ 101 w 106"/>
              <a:gd name="T33" fmla="*/ 30 h 105"/>
              <a:gd name="T34" fmla="*/ 59 w 106"/>
              <a:gd name="T35" fmla="*/ 0 h 105"/>
              <a:gd name="T36" fmla="*/ 59 w 106"/>
              <a:gd name="T37" fmla="*/ 20 h 105"/>
              <a:gd name="T38" fmla="*/ 24 w 106"/>
              <a:gd name="T39" fmla="*/ 36 h 105"/>
              <a:gd name="T40" fmla="*/ 46 w 106"/>
              <a:gd name="T41" fmla="*/ 20 h 105"/>
              <a:gd name="T42" fmla="*/ 46 w 106"/>
              <a:gd name="T43" fmla="*/ 0 h 105"/>
              <a:gd name="T44" fmla="*/ 5 w 106"/>
              <a:gd name="T45" fmla="*/ 30 h 105"/>
              <a:gd name="T46" fmla="*/ 24 w 106"/>
              <a:gd name="T47" fmla="*/ 36 h 105"/>
              <a:gd name="T48" fmla="*/ 67 w 106"/>
              <a:gd name="T49" fmla="*/ 83 h 105"/>
              <a:gd name="T50" fmla="*/ 53 w 106"/>
              <a:gd name="T51" fmla="*/ 85 h 105"/>
              <a:gd name="T52" fmla="*/ 39 w 106"/>
              <a:gd name="T53" fmla="*/ 83 h 105"/>
              <a:gd name="T54" fmla="*/ 28 w 106"/>
              <a:gd name="T55" fmla="*/ 99 h 105"/>
              <a:gd name="T56" fmla="*/ 53 w 106"/>
              <a:gd name="T57" fmla="*/ 105 h 105"/>
              <a:gd name="T58" fmla="*/ 78 w 106"/>
              <a:gd name="T59" fmla="*/ 99 h 105"/>
              <a:gd name="T60" fmla="*/ 67 w 106"/>
              <a:gd name="T61" fmla="*/ 83 h 1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106" h="105">
                <a:moveTo>
                  <a:pt x="20" y="53"/>
                </a:moveTo>
                <a:cubicBezTo>
                  <a:pt x="20" y="51"/>
                  <a:pt x="20" y="50"/>
                  <a:pt x="20" y="49"/>
                </a:cubicBezTo>
                <a:cubicBezTo>
                  <a:pt x="1" y="43"/>
                  <a:pt x="1" y="43"/>
                  <a:pt x="1" y="43"/>
                </a:cubicBezTo>
                <a:cubicBezTo>
                  <a:pt x="1" y="46"/>
                  <a:pt x="0" y="49"/>
                  <a:pt x="0" y="53"/>
                </a:cubicBezTo>
                <a:cubicBezTo>
                  <a:pt x="0" y="68"/>
                  <a:pt x="7" y="81"/>
                  <a:pt x="17" y="91"/>
                </a:cubicBezTo>
                <a:cubicBezTo>
                  <a:pt x="29" y="75"/>
                  <a:pt x="29" y="75"/>
                  <a:pt x="29" y="75"/>
                </a:cubicBezTo>
                <a:cubicBezTo>
                  <a:pt x="23" y="69"/>
                  <a:pt x="20" y="61"/>
                  <a:pt x="20" y="53"/>
                </a:cubicBezTo>
                <a:close/>
                <a:moveTo>
                  <a:pt x="86" y="53"/>
                </a:moveTo>
                <a:cubicBezTo>
                  <a:pt x="86" y="61"/>
                  <a:pt x="83" y="69"/>
                  <a:pt x="77" y="75"/>
                </a:cubicBezTo>
                <a:cubicBezTo>
                  <a:pt x="89" y="91"/>
                  <a:pt x="89" y="91"/>
                  <a:pt x="89" y="91"/>
                </a:cubicBezTo>
                <a:cubicBezTo>
                  <a:pt x="99" y="81"/>
                  <a:pt x="106" y="68"/>
                  <a:pt x="106" y="53"/>
                </a:cubicBezTo>
                <a:cubicBezTo>
                  <a:pt x="106" y="49"/>
                  <a:pt x="105" y="46"/>
                  <a:pt x="105" y="43"/>
                </a:cubicBezTo>
                <a:cubicBezTo>
                  <a:pt x="86" y="49"/>
                  <a:pt x="86" y="49"/>
                  <a:pt x="86" y="49"/>
                </a:cubicBezTo>
                <a:cubicBezTo>
                  <a:pt x="86" y="50"/>
                  <a:pt x="86" y="51"/>
                  <a:pt x="86" y="53"/>
                </a:cubicBezTo>
                <a:close/>
                <a:moveTo>
                  <a:pt x="59" y="20"/>
                </a:moveTo>
                <a:cubicBezTo>
                  <a:pt x="69" y="22"/>
                  <a:pt x="77" y="28"/>
                  <a:pt x="82" y="36"/>
                </a:cubicBezTo>
                <a:cubicBezTo>
                  <a:pt x="101" y="30"/>
                  <a:pt x="101" y="30"/>
                  <a:pt x="101" y="30"/>
                </a:cubicBezTo>
                <a:cubicBezTo>
                  <a:pt x="93" y="14"/>
                  <a:pt x="78" y="3"/>
                  <a:pt x="59" y="0"/>
                </a:cubicBezTo>
                <a:lnTo>
                  <a:pt x="59" y="20"/>
                </a:lnTo>
                <a:close/>
                <a:moveTo>
                  <a:pt x="24" y="36"/>
                </a:moveTo>
                <a:cubicBezTo>
                  <a:pt x="29" y="28"/>
                  <a:pt x="37" y="22"/>
                  <a:pt x="46" y="20"/>
                </a:cubicBezTo>
                <a:cubicBezTo>
                  <a:pt x="46" y="0"/>
                  <a:pt x="46" y="0"/>
                  <a:pt x="46" y="0"/>
                </a:cubicBezTo>
                <a:cubicBezTo>
                  <a:pt x="28" y="3"/>
                  <a:pt x="13" y="14"/>
                  <a:pt x="5" y="30"/>
                </a:cubicBezTo>
                <a:lnTo>
                  <a:pt x="24" y="36"/>
                </a:lnTo>
                <a:close/>
                <a:moveTo>
                  <a:pt x="67" y="83"/>
                </a:moveTo>
                <a:cubicBezTo>
                  <a:pt x="62" y="84"/>
                  <a:pt x="58" y="85"/>
                  <a:pt x="53" y="85"/>
                </a:cubicBezTo>
                <a:cubicBezTo>
                  <a:pt x="48" y="85"/>
                  <a:pt x="43" y="84"/>
                  <a:pt x="39" y="83"/>
                </a:cubicBezTo>
                <a:cubicBezTo>
                  <a:pt x="28" y="99"/>
                  <a:pt x="28" y="99"/>
                  <a:pt x="28" y="99"/>
                </a:cubicBezTo>
                <a:cubicBezTo>
                  <a:pt x="35" y="103"/>
                  <a:pt x="44" y="105"/>
                  <a:pt x="53" y="105"/>
                </a:cubicBezTo>
                <a:cubicBezTo>
                  <a:pt x="62" y="105"/>
                  <a:pt x="71" y="103"/>
                  <a:pt x="78" y="99"/>
                </a:cubicBezTo>
                <a:lnTo>
                  <a:pt x="67" y="83"/>
                </a:lnTo>
                <a:close/>
              </a:path>
            </a:pathLst>
          </a:custGeom>
          <a:solidFill>
            <a:srgbClr val="35669B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>
              <a:defRPr/>
            </a:pPr>
            <a:endParaRPr lang="id-ID" sz="1000" kern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105" name="Freeform 132"/>
          <p:cNvSpPr>
            <a:spLocks noEditPoints="1"/>
          </p:cNvSpPr>
          <p:nvPr/>
        </p:nvSpPr>
        <p:spPr bwMode="auto">
          <a:xfrm>
            <a:off x="9207444" y="3550812"/>
            <a:ext cx="237484" cy="250678"/>
          </a:xfrm>
          <a:custGeom>
            <a:avLst/>
            <a:gdLst>
              <a:gd name="T0" fmla="*/ 75 w 162"/>
              <a:gd name="T1" fmla="*/ 65 h 171"/>
              <a:gd name="T2" fmla="*/ 54 w 162"/>
              <a:gd name="T3" fmla="*/ 86 h 171"/>
              <a:gd name="T4" fmla="*/ 87 w 162"/>
              <a:gd name="T5" fmla="*/ 65 h 171"/>
              <a:gd name="T6" fmla="*/ 108 w 162"/>
              <a:gd name="T7" fmla="*/ 86 h 171"/>
              <a:gd name="T8" fmla="*/ 87 w 162"/>
              <a:gd name="T9" fmla="*/ 65 h 171"/>
              <a:gd name="T10" fmla="*/ 139 w 162"/>
              <a:gd name="T11" fmla="*/ 65 h 171"/>
              <a:gd name="T12" fmla="*/ 118 w 162"/>
              <a:gd name="T13" fmla="*/ 86 h 171"/>
              <a:gd name="T14" fmla="*/ 21 w 162"/>
              <a:gd name="T15" fmla="*/ 129 h 171"/>
              <a:gd name="T16" fmla="*/ 43 w 162"/>
              <a:gd name="T17" fmla="*/ 150 h 171"/>
              <a:gd name="T18" fmla="*/ 21 w 162"/>
              <a:gd name="T19" fmla="*/ 129 h 171"/>
              <a:gd name="T20" fmla="*/ 75 w 162"/>
              <a:gd name="T21" fmla="*/ 129 h 171"/>
              <a:gd name="T22" fmla="*/ 54 w 162"/>
              <a:gd name="T23" fmla="*/ 150 h 171"/>
              <a:gd name="T24" fmla="*/ 87 w 162"/>
              <a:gd name="T25" fmla="*/ 129 h 171"/>
              <a:gd name="T26" fmla="*/ 108 w 162"/>
              <a:gd name="T27" fmla="*/ 150 h 171"/>
              <a:gd name="T28" fmla="*/ 87 w 162"/>
              <a:gd name="T29" fmla="*/ 129 h 171"/>
              <a:gd name="T30" fmla="*/ 75 w 162"/>
              <a:gd name="T31" fmla="*/ 96 h 171"/>
              <a:gd name="T32" fmla="*/ 54 w 162"/>
              <a:gd name="T33" fmla="*/ 117 h 171"/>
              <a:gd name="T34" fmla="*/ 87 w 162"/>
              <a:gd name="T35" fmla="*/ 96 h 171"/>
              <a:gd name="T36" fmla="*/ 108 w 162"/>
              <a:gd name="T37" fmla="*/ 117 h 171"/>
              <a:gd name="T38" fmla="*/ 87 w 162"/>
              <a:gd name="T39" fmla="*/ 96 h 171"/>
              <a:gd name="T40" fmla="*/ 139 w 162"/>
              <a:gd name="T41" fmla="*/ 96 h 171"/>
              <a:gd name="T42" fmla="*/ 118 w 162"/>
              <a:gd name="T43" fmla="*/ 117 h 171"/>
              <a:gd name="T44" fmla="*/ 21 w 162"/>
              <a:gd name="T45" fmla="*/ 96 h 171"/>
              <a:gd name="T46" fmla="*/ 43 w 162"/>
              <a:gd name="T47" fmla="*/ 117 h 171"/>
              <a:gd name="T48" fmla="*/ 21 w 162"/>
              <a:gd name="T49" fmla="*/ 96 h 171"/>
              <a:gd name="T50" fmla="*/ 139 w 162"/>
              <a:gd name="T51" fmla="*/ 11 h 171"/>
              <a:gd name="T52" fmla="*/ 118 w 162"/>
              <a:gd name="T53" fmla="*/ 0 h 171"/>
              <a:gd name="T54" fmla="*/ 43 w 162"/>
              <a:gd name="T55" fmla="*/ 11 h 171"/>
              <a:gd name="T56" fmla="*/ 21 w 162"/>
              <a:gd name="T57" fmla="*/ 0 h 171"/>
              <a:gd name="T58" fmla="*/ 0 w 162"/>
              <a:gd name="T59" fmla="*/ 171 h 171"/>
              <a:gd name="T60" fmla="*/ 162 w 162"/>
              <a:gd name="T61" fmla="*/ 0 h 171"/>
              <a:gd name="T62" fmla="*/ 150 w 162"/>
              <a:gd name="T63" fmla="*/ 161 h 171"/>
              <a:gd name="T64" fmla="*/ 11 w 162"/>
              <a:gd name="T65" fmla="*/ 44 h 171"/>
              <a:gd name="T66" fmla="*/ 150 w 162"/>
              <a:gd name="T67" fmla="*/ 161 h 1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62" h="171">
                <a:moveTo>
                  <a:pt x="54" y="65"/>
                </a:moveTo>
                <a:lnTo>
                  <a:pt x="75" y="65"/>
                </a:lnTo>
                <a:lnTo>
                  <a:pt x="75" y="86"/>
                </a:lnTo>
                <a:lnTo>
                  <a:pt x="54" y="86"/>
                </a:lnTo>
                <a:lnTo>
                  <a:pt x="54" y="65"/>
                </a:lnTo>
                <a:close/>
                <a:moveTo>
                  <a:pt x="87" y="65"/>
                </a:moveTo>
                <a:lnTo>
                  <a:pt x="108" y="65"/>
                </a:lnTo>
                <a:lnTo>
                  <a:pt x="108" y="86"/>
                </a:lnTo>
                <a:lnTo>
                  <a:pt x="87" y="86"/>
                </a:lnTo>
                <a:lnTo>
                  <a:pt x="87" y="65"/>
                </a:lnTo>
                <a:close/>
                <a:moveTo>
                  <a:pt x="118" y="65"/>
                </a:moveTo>
                <a:lnTo>
                  <a:pt x="139" y="65"/>
                </a:lnTo>
                <a:lnTo>
                  <a:pt x="139" y="86"/>
                </a:lnTo>
                <a:lnTo>
                  <a:pt x="118" y="86"/>
                </a:lnTo>
                <a:lnTo>
                  <a:pt x="118" y="65"/>
                </a:lnTo>
                <a:close/>
                <a:moveTo>
                  <a:pt x="21" y="129"/>
                </a:moveTo>
                <a:lnTo>
                  <a:pt x="43" y="129"/>
                </a:lnTo>
                <a:lnTo>
                  <a:pt x="43" y="150"/>
                </a:lnTo>
                <a:lnTo>
                  <a:pt x="21" y="150"/>
                </a:lnTo>
                <a:lnTo>
                  <a:pt x="21" y="129"/>
                </a:lnTo>
                <a:close/>
                <a:moveTo>
                  <a:pt x="54" y="129"/>
                </a:moveTo>
                <a:lnTo>
                  <a:pt x="75" y="129"/>
                </a:lnTo>
                <a:lnTo>
                  <a:pt x="75" y="150"/>
                </a:lnTo>
                <a:lnTo>
                  <a:pt x="54" y="150"/>
                </a:lnTo>
                <a:lnTo>
                  <a:pt x="54" y="129"/>
                </a:lnTo>
                <a:close/>
                <a:moveTo>
                  <a:pt x="87" y="129"/>
                </a:moveTo>
                <a:lnTo>
                  <a:pt x="108" y="129"/>
                </a:lnTo>
                <a:lnTo>
                  <a:pt x="108" y="150"/>
                </a:lnTo>
                <a:lnTo>
                  <a:pt x="87" y="150"/>
                </a:lnTo>
                <a:lnTo>
                  <a:pt x="87" y="129"/>
                </a:lnTo>
                <a:close/>
                <a:moveTo>
                  <a:pt x="54" y="96"/>
                </a:moveTo>
                <a:lnTo>
                  <a:pt x="75" y="96"/>
                </a:lnTo>
                <a:lnTo>
                  <a:pt x="75" y="117"/>
                </a:lnTo>
                <a:lnTo>
                  <a:pt x="54" y="117"/>
                </a:lnTo>
                <a:lnTo>
                  <a:pt x="54" y="96"/>
                </a:lnTo>
                <a:close/>
                <a:moveTo>
                  <a:pt x="87" y="96"/>
                </a:moveTo>
                <a:lnTo>
                  <a:pt x="108" y="96"/>
                </a:lnTo>
                <a:lnTo>
                  <a:pt x="108" y="117"/>
                </a:lnTo>
                <a:lnTo>
                  <a:pt x="87" y="117"/>
                </a:lnTo>
                <a:lnTo>
                  <a:pt x="87" y="96"/>
                </a:lnTo>
                <a:close/>
                <a:moveTo>
                  <a:pt x="118" y="96"/>
                </a:moveTo>
                <a:lnTo>
                  <a:pt x="139" y="96"/>
                </a:lnTo>
                <a:lnTo>
                  <a:pt x="139" y="117"/>
                </a:lnTo>
                <a:lnTo>
                  <a:pt x="118" y="117"/>
                </a:lnTo>
                <a:lnTo>
                  <a:pt x="118" y="96"/>
                </a:lnTo>
                <a:close/>
                <a:moveTo>
                  <a:pt x="21" y="96"/>
                </a:moveTo>
                <a:lnTo>
                  <a:pt x="43" y="96"/>
                </a:lnTo>
                <a:lnTo>
                  <a:pt x="43" y="117"/>
                </a:lnTo>
                <a:lnTo>
                  <a:pt x="21" y="117"/>
                </a:lnTo>
                <a:lnTo>
                  <a:pt x="21" y="96"/>
                </a:lnTo>
                <a:close/>
                <a:moveTo>
                  <a:pt x="139" y="0"/>
                </a:moveTo>
                <a:lnTo>
                  <a:pt x="139" y="11"/>
                </a:lnTo>
                <a:lnTo>
                  <a:pt x="118" y="11"/>
                </a:lnTo>
                <a:lnTo>
                  <a:pt x="118" y="0"/>
                </a:lnTo>
                <a:lnTo>
                  <a:pt x="43" y="0"/>
                </a:lnTo>
                <a:lnTo>
                  <a:pt x="43" y="11"/>
                </a:lnTo>
                <a:lnTo>
                  <a:pt x="21" y="11"/>
                </a:lnTo>
                <a:lnTo>
                  <a:pt x="21" y="0"/>
                </a:lnTo>
                <a:lnTo>
                  <a:pt x="0" y="0"/>
                </a:lnTo>
                <a:lnTo>
                  <a:pt x="0" y="171"/>
                </a:lnTo>
                <a:lnTo>
                  <a:pt x="162" y="171"/>
                </a:lnTo>
                <a:lnTo>
                  <a:pt x="162" y="0"/>
                </a:lnTo>
                <a:lnTo>
                  <a:pt x="139" y="0"/>
                </a:lnTo>
                <a:close/>
                <a:moveTo>
                  <a:pt x="150" y="161"/>
                </a:moveTo>
                <a:lnTo>
                  <a:pt x="11" y="161"/>
                </a:lnTo>
                <a:lnTo>
                  <a:pt x="11" y="44"/>
                </a:lnTo>
                <a:lnTo>
                  <a:pt x="150" y="44"/>
                </a:lnTo>
                <a:lnTo>
                  <a:pt x="150" y="161"/>
                </a:lnTo>
                <a:close/>
              </a:path>
            </a:pathLst>
          </a:custGeom>
          <a:solidFill>
            <a:srgbClr val="35669B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>
              <a:defRPr/>
            </a:pPr>
            <a:endParaRPr lang="id-ID" sz="1000" kern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106" name="Freeform 133"/>
          <p:cNvSpPr>
            <a:spLocks noEditPoints="1"/>
          </p:cNvSpPr>
          <p:nvPr/>
        </p:nvSpPr>
        <p:spPr bwMode="auto">
          <a:xfrm>
            <a:off x="9584195" y="4710380"/>
            <a:ext cx="200836" cy="200834"/>
          </a:xfrm>
          <a:custGeom>
            <a:avLst/>
            <a:gdLst>
              <a:gd name="T0" fmla="*/ 42 w 84"/>
              <a:gd name="T1" fmla="*/ 0 h 84"/>
              <a:gd name="T2" fmla="*/ 0 w 84"/>
              <a:gd name="T3" fmla="*/ 42 h 84"/>
              <a:gd name="T4" fmla="*/ 42 w 84"/>
              <a:gd name="T5" fmla="*/ 84 h 84"/>
              <a:gd name="T6" fmla="*/ 84 w 84"/>
              <a:gd name="T7" fmla="*/ 42 h 84"/>
              <a:gd name="T8" fmla="*/ 42 w 84"/>
              <a:gd name="T9" fmla="*/ 0 h 84"/>
              <a:gd name="T10" fmla="*/ 42 w 84"/>
              <a:gd name="T11" fmla="*/ 76 h 84"/>
              <a:gd name="T12" fmla="*/ 8 w 84"/>
              <a:gd name="T13" fmla="*/ 42 h 84"/>
              <a:gd name="T14" fmla="*/ 42 w 84"/>
              <a:gd name="T15" fmla="*/ 8 h 84"/>
              <a:gd name="T16" fmla="*/ 76 w 84"/>
              <a:gd name="T17" fmla="*/ 42 h 84"/>
              <a:gd name="T18" fmla="*/ 42 w 84"/>
              <a:gd name="T19" fmla="*/ 76 h 84"/>
              <a:gd name="T20" fmla="*/ 26 w 84"/>
              <a:gd name="T21" fmla="*/ 26 h 84"/>
              <a:gd name="T22" fmla="*/ 58 w 84"/>
              <a:gd name="T23" fmla="*/ 26 h 84"/>
              <a:gd name="T24" fmla="*/ 58 w 84"/>
              <a:gd name="T25" fmla="*/ 58 h 84"/>
              <a:gd name="T26" fmla="*/ 26 w 84"/>
              <a:gd name="T27" fmla="*/ 58 h 84"/>
              <a:gd name="T28" fmla="*/ 26 w 84"/>
              <a:gd name="T29" fmla="*/ 26 h 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84" h="84">
                <a:moveTo>
                  <a:pt x="42" y="0"/>
                </a:moveTo>
                <a:cubicBezTo>
                  <a:pt x="19" y="0"/>
                  <a:pt x="0" y="19"/>
                  <a:pt x="0" y="42"/>
                </a:cubicBezTo>
                <a:cubicBezTo>
                  <a:pt x="0" y="65"/>
                  <a:pt x="19" y="84"/>
                  <a:pt x="42" y="84"/>
                </a:cubicBezTo>
                <a:cubicBezTo>
                  <a:pt x="65" y="84"/>
                  <a:pt x="84" y="65"/>
                  <a:pt x="84" y="42"/>
                </a:cubicBezTo>
                <a:cubicBezTo>
                  <a:pt x="84" y="19"/>
                  <a:pt x="65" y="0"/>
                  <a:pt x="42" y="0"/>
                </a:cubicBezTo>
                <a:close/>
                <a:moveTo>
                  <a:pt x="42" y="76"/>
                </a:moveTo>
                <a:cubicBezTo>
                  <a:pt x="23" y="76"/>
                  <a:pt x="8" y="61"/>
                  <a:pt x="8" y="42"/>
                </a:cubicBezTo>
                <a:cubicBezTo>
                  <a:pt x="8" y="23"/>
                  <a:pt x="23" y="8"/>
                  <a:pt x="42" y="8"/>
                </a:cubicBezTo>
                <a:cubicBezTo>
                  <a:pt x="61" y="8"/>
                  <a:pt x="76" y="23"/>
                  <a:pt x="76" y="42"/>
                </a:cubicBezTo>
                <a:cubicBezTo>
                  <a:pt x="76" y="61"/>
                  <a:pt x="61" y="76"/>
                  <a:pt x="42" y="76"/>
                </a:cubicBezTo>
                <a:close/>
                <a:moveTo>
                  <a:pt x="26" y="26"/>
                </a:moveTo>
                <a:cubicBezTo>
                  <a:pt x="58" y="26"/>
                  <a:pt x="58" y="26"/>
                  <a:pt x="58" y="26"/>
                </a:cubicBezTo>
                <a:cubicBezTo>
                  <a:pt x="58" y="58"/>
                  <a:pt x="58" y="58"/>
                  <a:pt x="58" y="58"/>
                </a:cubicBezTo>
                <a:cubicBezTo>
                  <a:pt x="26" y="58"/>
                  <a:pt x="26" y="58"/>
                  <a:pt x="26" y="58"/>
                </a:cubicBezTo>
                <a:lnTo>
                  <a:pt x="26" y="26"/>
                </a:lnTo>
                <a:close/>
              </a:path>
            </a:pathLst>
          </a:custGeom>
          <a:solidFill>
            <a:srgbClr val="35669B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>
              <a:defRPr/>
            </a:pPr>
            <a:endParaRPr lang="id-ID" sz="1000" kern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107" name="Freeform 134"/>
          <p:cNvSpPr>
            <a:spLocks noEditPoints="1"/>
          </p:cNvSpPr>
          <p:nvPr/>
        </p:nvSpPr>
        <p:spPr bwMode="auto">
          <a:xfrm>
            <a:off x="9291004" y="4681062"/>
            <a:ext cx="350363" cy="350362"/>
          </a:xfrm>
          <a:custGeom>
            <a:avLst/>
            <a:gdLst>
              <a:gd name="T0" fmla="*/ 140 w 146"/>
              <a:gd name="T1" fmla="*/ 123 h 146"/>
              <a:gd name="T2" fmla="*/ 106 w 146"/>
              <a:gd name="T3" fmla="*/ 94 h 146"/>
              <a:gd name="T4" fmla="*/ 96 w 146"/>
              <a:gd name="T5" fmla="*/ 89 h 146"/>
              <a:gd name="T6" fmla="*/ 109 w 146"/>
              <a:gd name="T7" fmla="*/ 54 h 146"/>
              <a:gd name="T8" fmla="*/ 54 w 146"/>
              <a:gd name="T9" fmla="*/ 0 h 146"/>
              <a:gd name="T10" fmla="*/ 0 w 146"/>
              <a:gd name="T11" fmla="*/ 54 h 146"/>
              <a:gd name="T12" fmla="*/ 54 w 146"/>
              <a:gd name="T13" fmla="*/ 108 h 146"/>
              <a:gd name="T14" fmla="*/ 90 w 146"/>
              <a:gd name="T15" fmla="*/ 95 h 146"/>
              <a:gd name="T16" fmla="*/ 94 w 146"/>
              <a:gd name="T17" fmla="*/ 106 h 146"/>
              <a:gd name="T18" fmla="*/ 123 w 146"/>
              <a:gd name="T19" fmla="*/ 140 h 146"/>
              <a:gd name="T20" fmla="*/ 141 w 146"/>
              <a:gd name="T21" fmla="*/ 141 h 146"/>
              <a:gd name="T22" fmla="*/ 140 w 146"/>
              <a:gd name="T23" fmla="*/ 123 h 146"/>
              <a:gd name="T24" fmla="*/ 54 w 146"/>
              <a:gd name="T25" fmla="*/ 90 h 146"/>
              <a:gd name="T26" fmla="*/ 18 w 146"/>
              <a:gd name="T27" fmla="*/ 54 h 146"/>
              <a:gd name="T28" fmla="*/ 54 w 146"/>
              <a:gd name="T29" fmla="*/ 18 h 146"/>
              <a:gd name="T30" fmla="*/ 91 w 146"/>
              <a:gd name="T31" fmla="*/ 54 h 146"/>
              <a:gd name="T32" fmla="*/ 54 w 146"/>
              <a:gd name="T33" fmla="*/ 90 h 146"/>
              <a:gd name="T34" fmla="*/ 63 w 146"/>
              <a:gd name="T35" fmla="*/ 27 h 146"/>
              <a:gd name="T36" fmla="*/ 45 w 146"/>
              <a:gd name="T37" fmla="*/ 27 h 146"/>
              <a:gd name="T38" fmla="*/ 45 w 146"/>
              <a:gd name="T39" fmla="*/ 45 h 146"/>
              <a:gd name="T40" fmla="*/ 27 w 146"/>
              <a:gd name="T41" fmla="*/ 45 h 146"/>
              <a:gd name="T42" fmla="*/ 27 w 146"/>
              <a:gd name="T43" fmla="*/ 63 h 146"/>
              <a:gd name="T44" fmla="*/ 45 w 146"/>
              <a:gd name="T45" fmla="*/ 63 h 146"/>
              <a:gd name="T46" fmla="*/ 45 w 146"/>
              <a:gd name="T47" fmla="*/ 81 h 146"/>
              <a:gd name="T48" fmla="*/ 63 w 146"/>
              <a:gd name="T49" fmla="*/ 81 h 146"/>
              <a:gd name="T50" fmla="*/ 63 w 146"/>
              <a:gd name="T51" fmla="*/ 63 h 146"/>
              <a:gd name="T52" fmla="*/ 81 w 146"/>
              <a:gd name="T53" fmla="*/ 63 h 146"/>
              <a:gd name="T54" fmla="*/ 81 w 146"/>
              <a:gd name="T55" fmla="*/ 45 h 146"/>
              <a:gd name="T56" fmla="*/ 63 w 146"/>
              <a:gd name="T57" fmla="*/ 45 h 146"/>
              <a:gd name="T58" fmla="*/ 63 w 146"/>
              <a:gd name="T59" fmla="*/ 27 h 1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46" h="146">
                <a:moveTo>
                  <a:pt x="140" y="123"/>
                </a:moveTo>
                <a:cubicBezTo>
                  <a:pt x="106" y="94"/>
                  <a:pt x="106" y="94"/>
                  <a:pt x="106" y="94"/>
                </a:cubicBezTo>
                <a:cubicBezTo>
                  <a:pt x="103" y="91"/>
                  <a:pt x="99" y="89"/>
                  <a:pt x="96" y="89"/>
                </a:cubicBezTo>
                <a:cubicBezTo>
                  <a:pt x="104" y="80"/>
                  <a:pt x="109" y="67"/>
                  <a:pt x="109" y="54"/>
                </a:cubicBezTo>
                <a:cubicBezTo>
                  <a:pt x="109" y="24"/>
                  <a:pt x="84" y="0"/>
                  <a:pt x="54" y="0"/>
                </a:cubicBezTo>
                <a:cubicBezTo>
                  <a:pt x="24" y="0"/>
                  <a:pt x="0" y="24"/>
                  <a:pt x="0" y="54"/>
                </a:cubicBezTo>
                <a:cubicBezTo>
                  <a:pt x="0" y="84"/>
                  <a:pt x="24" y="108"/>
                  <a:pt x="54" y="108"/>
                </a:cubicBezTo>
                <a:cubicBezTo>
                  <a:pt x="68" y="108"/>
                  <a:pt x="80" y="103"/>
                  <a:pt x="90" y="95"/>
                </a:cubicBezTo>
                <a:cubicBezTo>
                  <a:pt x="89" y="98"/>
                  <a:pt x="91" y="102"/>
                  <a:pt x="94" y="106"/>
                </a:cubicBezTo>
                <a:cubicBezTo>
                  <a:pt x="123" y="140"/>
                  <a:pt x="123" y="140"/>
                  <a:pt x="123" y="140"/>
                </a:cubicBezTo>
                <a:cubicBezTo>
                  <a:pt x="128" y="146"/>
                  <a:pt x="136" y="146"/>
                  <a:pt x="141" y="141"/>
                </a:cubicBezTo>
                <a:cubicBezTo>
                  <a:pt x="146" y="136"/>
                  <a:pt x="146" y="128"/>
                  <a:pt x="140" y="123"/>
                </a:cubicBezTo>
                <a:close/>
                <a:moveTo>
                  <a:pt x="54" y="90"/>
                </a:moveTo>
                <a:cubicBezTo>
                  <a:pt x="34" y="90"/>
                  <a:pt x="18" y="74"/>
                  <a:pt x="18" y="54"/>
                </a:cubicBezTo>
                <a:cubicBezTo>
                  <a:pt x="18" y="34"/>
                  <a:pt x="34" y="18"/>
                  <a:pt x="54" y="18"/>
                </a:cubicBezTo>
                <a:cubicBezTo>
                  <a:pt x="74" y="18"/>
                  <a:pt x="91" y="34"/>
                  <a:pt x="91" y="54"/>
                </a:cubicBezTo>
                <a:cubicBezTo>
                  <a:pt x="91" y="74"/>
                  <a:pt x="74" y="90"/>
                  <a:pt x="54" y="90"/>
                </a:cubicBezTo>
                <a:close/>
                <a:moveTo>
                  <a:pt x="63" y="27"/>
                </a:moveTo>
                <a:cubicBezTo>
                  <a:pt x="45" y="27"/>
                  <a:pt x="45" y="27"/>
                  <a:pt x="45" y="27"/>
                </a:cubicBezTo>
                <a:cubicBezTo>
                  <a:pt x="45" y="45"/>
                  <a:pt x="45" y="45"/>
                  <a:pt x="45" y="45"/>
                </a:cubicBezTo>
                <a:cubicBezTo>
                  <a:pt x="27" y="45"/>
                  <a:pt x="27" y="45"/>
                  <a:pt x="27" y="45"/>
                </a:cubicBezTo>
                <a:cubicBezTo>
                  <a:pt x="27" y="63"/>
                  <a:pt x="27" y="63"/>
                  <a:pt x="27" y="63"/>
                </a:cubicBezTo>
                <a:cubicBezTo>
                  <a:pt x="45" y="63"/>
                  <a:pt x="45" y="63"/>
                  <a:pt x="45" y="63"/>
                </a:cubicBezTo>
                <a:cubicBezTo>
                  <a:pt x="45" y="81"/>
                  <a:pt x="45" y="81"/>
                  <a:pt x="45" y="81"/>
                </a:cubicBezTo>
                <a:cubicBezTo>
                  <a:pt x="63" y="81"/>
                  <a:pt x="63" y="81"/>
                  <a:pt x="63" y="81"/>
                </a:cubicBezTo>
                <a:cubicBezTo>
                  <a:pt x="63" y="63"/>
                  <a:pt x="63" y="63"/>
                  <a:pt x="63" y="63"/>
                </a:cubicBezTo>
                <a:cubicBezTo>
                  <a:pt x="81" y="63"/>
                  <a:pt x="81" y="63"/>
                  <a:pt x="81" y="63"/>
                </a:cubicBezTo>
                <a:cubicBezTo>
                  <a:pt x="81" y="45"/>
                  <a:pt x="81" y="45"/>
                  <a:pt x="81" y="45"/>
                </a:cubicBezTo>
                <a:cubicBezTo>
                  <a:pt x="63" y="45"/>
                  <a:pt x="63" y="45"/>
                  <a:pt x="63" y="45"/>
                </a:cubicBezTo>
                <a:lnTo>
                  <a:pt x="63" y="27"/>
                </a:lnTo>
                <a:close/>
              </a:path>
            </a:pathLst>
          </a:custGeom>
          <a:solidFill>
            <a:srgbClr val="35669B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>
              <a:defRPr/>
            </a:pPr>
            <a:endParaRPr lang="id-ID" sz="1000" kern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108" name="Freeform 135"/>
          <p:cNvSpPr>
            <a:spLocks noEditPoints="1"/>
          </p:cNvSpPr>
          <p:nvPr/>
        </p:nvSpPr>
        <p:spPr bwMode="auto">
          <a:xfrm>
            <a:off x="9751313" y="5308488"/>
            <a:ext cx="203767" cy="206699"/>
          </a:xfrm>
          <a:custGeom>
            <a:avLst/>
            <a:gdLst>
              <a:gd name="T0" fmla="*/ 16 w 85"/>
              <a:gd name="T1" fmla="*/ 49 h 86"/>
              <a:gd name="T2" fmla="*/ 16 w 85"/>
              <a:gd name="T3" fmla="*/ 86 h 86"/>
              <a:gd name="T4" fmla="*/ 18 w 85"/>
              <a:gd name="T5" fmla="*/ 86 h 86"/>
              <a:gd name="T6" fmla="*/ 21 w 85"/>
              <a:gd name="T7" fmla="*/ 86 h 86"/>
              <a:gd name="T8" fmla="*/ 21 w 85"/>
              <a:gd name="T9" fmla="*/ 49 h 86"/>
              <a:gd name="T10" fmla="*/ 18 w 85"/>
              <a:gd name="T11" fmla="*/ 49 h 86"/>
              <a:gd name="T12" fmla="*/ 16 w 85"/>
              <a:gd name="T13" fmla="*/ 49 h 86"/>
              <a:gd name="T14" fmla="*/ 64 w 85"/>
              <a:gd name="T15" fmla="*/ 49 h 86"/>
              <a:gd name="T16" fmla="*/ 64 w 85"/>
              <a:gd name="T17" fmla="*/ 86 h 86"/>
              <a:gd name="T18" fmla="*/ 67 w 85"/>
              <a:gd name="T19" fmla="*/ 86 h 86"/>
              <a:gd name="T20" fmla="*/ 69 w 85"/>
              <a:gd name="T21" fmla="*/ 86 h 86"/>
              <a:gd name="T22" fmla="*/ 69 w 85"/>
              <a:gd name="T23" fmla="*/ 49 h 86"/>
              <a:gd name="T24" fmla="*/ 67 w 85"/>
              <a:gd name="T25" fmla="*/ 49 h 86"/>
              <a:gd name="T26" fmla="*/ 64 w 85"/>
              <a:gd name="T27" fmla="*/ 49 h 86"/>
              <a:gd name="T28" fmla="*/ 85 w 85"/>
              <a:gd name="T29" fmla="*/ 43 h 86"/>
              <a:gd name="T30" fmla="*/ 42 w 85"/>
              <a:gd name="T31" fmla="*/ 0 h 86"/>
              <a:gd name="T32" fmla="*/ 0 w 85"/>
              <a:gd name="T33" fmla="*/ 43 h 86"/>
              <a:gd name="T34" fmla="*/ 2 w 85"/>
              <a:gd name="T35" fmla="*/ 58 h 86"/>
              <a:gd name="T36" fmla="*/ 0 w 85"/>
              <a:gd name="T37" fmla="*/ 67 h 86"/>
              <a:gd name="T38" fmla="*/ 10 w 85"/>
              <a:gd name="T39" fmla="*/ 84 h 86"/>
              <a:gd name="T40" fmla="*/ 10 w 85"/>
              <a:gd name="T41" fmla="*/ 51 h 86"/>
              <a:gd name="T42" fmla="*/ 6 w 85"/>
              <a:gd name="T43" fmla="*/ 54 h 86"/>
              <a:gd name="T44" fmla="*/ 5 w 85"/>
              <a:gd name="T45" fmla="*/ 46 h 86"/>
              <a:gd name="T46" fmla="*/ 42 w 85"/>
              <a:gd name="T47" fmla="*/ 8 h 86"/>
              <a:gd name="T48" fmla="*/ 80 w 85"/>
              <a:gd name="T49" fmla="*/ 46 h 86"/>
              <a:gd name="T50" fmla="*/ 79 w 85"/>
              <a:gd name="T51" fmla="*/ 54 h 86"/>
              <a:gd name="T52" fmla="*/ 75 w 85"/>
              <a:gd name="T53" fmla="*/ 51 h 86"/>
              <a:gd name="T54" fmla="*/ 75 w 85"/>
              <a:gd name="T55" fmla="*/ 84 h 86"/>
              <a:gd name="T56" fmla="*/ 85 w 85"/>
              <a:gd name="T57" fmla="*/ 67 h 86"/>
              <a:gd name="T58" fmla="*/ 83 w 85"/>
              <a:gd name="T59" fmla="*/ 58 h 86"/>
              <a:gd name="T60" fmla="*/ 85 w 85"/>
              <a:gd name="T61" fmla="*/ 43 h 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85" h="86">
                <a:moveTo>
                  <a:pt x="16" y="49"/>
                </a:moveTo>
                <a:cubicBezTo>
                  <a:pt x="16" y="86"/>
                  <a:pt x="16" y="86"/>
                  <a:pt x="16" y="86"/>
                </a:cubicBezTo>
                <a:cubicBezTo>
                  <a:pt x="17" y="86"/>
                  <a:pt x="17" y="86"/>
                  <a:pt x="18" y="86"/>
                </a:cubicBezTo>
                <a:cubicBezTo>
                  <a:pt x="21" y="86"/>
                  <a:pt x="21" y="86"/>
                  <a:pt x="21" y="86"/>
                </a:cubicBezTo>
                <a:cubicBezTo>
                  <a:pt x="21" y="49"/>
                  <a:pt x="21" y="49"/>
                  <a:pt x="21" y="49"/>
                </a:cubicBezTo>
                <a:cubicBezTo>
                  <a:pt x="18" y="49"/>
                  <a:pt x="18" y="49"/>
                  <a:pt x="18" y="49"/>
                </a:cubicBezTo>
                <a:cubicBezTo>
                  <a:pt x="17" y="49"/>
                  <a:pt x="17" y="49"/>
                  <a:pt x="16" y="49"/>
                </a:cubicBezTo>
                <a:close/>
                <a:moveTo>
                  <a:pt x="64" y="49"/>
                </a:moveTo>
                <a:cubicBezTo>
                  <a:pt x="64" y="86"/>
                  <a:pt x="64" y="86"/>
                  <a:pt x="64" y="86"/>
                </a:cubicBezTo>
                <a:cubicBezTo>
                  <a:pt x="67" y="86"/>
                  <a:pt x="67" y="86"/>
                  <a:pt x="67" y="86"/>
                </a:cubicBezTo>
                <a:cubicBezTo>
                  <a:pt x="68" y="86"/>
                  <a:pt x="68" y="86"/>
                  <a:pt x="69" y="86"/>
                </a:cubicBezTo>
                <a:cubicBezTo>
                  <a:pt x="69" y="49"/>
                  <a:pt x="69" y="49"/>
                  <a:pt x="69" y="49"/>
                </a:cubicBezTo>
                <a:cubicBezTo>
                  <a:pt x="68" y="49"/>
                  <a:pt x="68" y="49"/>
                  <a:pt x="67" y="49"/>
                </a:cubicBezTo>
                <a:lnTo>
                  <a:pt x="64" y="49"/>
                </a:lnTo>
                <a:close/>
                <a:moveTo>
                  <a:pt x="85" y="43"/>
                </a:moveTo>
                <a:cubicBezTo>
                  <a:pt x="85" y="20"/>
                  <a:pt x="66" y="0"/>
                  <a:pt x="42" y="0"/>
                </a:cubicBezTo>
                <a:cubicBezTo>
                  <a:pt x="19" y="0"/>
                  <a:pt x="0" y="20"/>
                  <a:pt x="0" y="43"/>
                </a:cubicBezTo>
                <a:cubicBezTo>
                  <a:pt x="0" y="48"/>
                  <a:pt x="0" y="53"/>
                  <a:pt x="2" y="58"/>
                </a:cubicBezTo>
                <a:cubicBezTo>
                  <a:pt x="0" y="61"/>
                  <a:pt x="0" y="64"/>
                  <a:pt x="0" y="67"/>
                </a:cubicBezTo>
                <a:cubicBezTo>
                  <a:pt x="0" y="75"/>
                  <a:pt x="4" y="81"/>
                  <a:pt x="10" y="84"/>
                </a:cubicBezTo>
                <a:cubicBezTo>
                  <a:pt x="10" y="51"/>
                  <a:pt x="10" y="51"/>
                  <a:pt x="10" y="51"/>
                </a:cubicBezTo>
                <a:cubicBezTo>
                  <a:pt x="9" y="51"/>
                  <a:pt x="7" y="52"/>
                  <a:pt x="6" y="54"/>
                </a:cubicBezTo>
                <a:cubicBezTo>
                  <a:pt x="5" y="51"/>
                  <a:pt x="5" y="49"/>
                  <a:pt x="5" y="46"/>
                </a:cubicBezTo>
                <a:cubicBezTo>
                  <a:pt x="5" y="25"/>
                  <a:pt x="22" y="8"/>
                  <a:pt x="42" y="8"/>
                </a:cubicBezTo>
                <a:cubicBezTo>
                  <a:pt x="63" y="8"/>
                  <a:pt x="80" y="25"/>
                  <a:pt x="80" y="46"/>
                </a:cubicBezTo>
                <a:cubicBezTo>
                  <a:pt x="80" y="49"/>
                  <a:pt x="80" y="51"/>
                  <a:pt x="79" y="54"/>
                </a:cubicBezTo>
                <a:cubicBezTo>
                  <a:pt x="78" y="52"/>
                  <a:pt x="76" y="51"/>
                  <a:pt x="75" y="51"/>
                </a:cubicBezTo>
                <a:cubicBezTo>
                  <a:pt x="75" y="84"/>
                  <a:pt x="75" y="84"/>
                  <a:pt x="75" y="84"/>
                </a:cubicBezTo>
                <a:cubicBezTo>
                  <a:pt x="81" y="81"/>
                  <a:pt x="85" y="75"/>
                  <a:pt x="85" y="67"/>
                </a:cubicBezTo>
                <a:cubicBezTo>
                  <a:pt x="85" y="64"/>
                  <a:pt x="84" y="61"/>
                  <a:pt x="83" y="58"/>
                </a:cubicBezTo>
                <a:cubicBezTo>
                  <a:pt x="85" y="53"/>
                  <a:pt x="85" y="48"/>
                  <a:pt x="85" y="43"/>
                </a:cubicBezTo>
                <a:close/>
              </a:path>
            </a:pathLst>
          </a:custGeom>
          <a:solidFill>
            <a:srgbClr val="35669B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>
              <a:defRPr/>
            </a:pPr>
            <a:endParaRPr lang="id-ID" sz="1000" kern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109" name="Freeform 136"/>
          <p:cNvSpPr>
            <a:spLocks noEditPoints="1"/>
          </p:cNvSpPr>
          <p:nvPr/>
        </p:nvSpPr>
        <p:spPr bwMode="auto">
          <a:xfrm>
            <a:off x="9441998" y="5057810"/>
            <a:ext cx="249212" cy="247745"/>
          </a:xfrm>
          <a:custGeom>
            <a:avLst/>
            <a:gdLst>
              <a:gd name="T0" fmla="*/ 52 w 104"/>
              <a:gd name="T1" fmla="*/ 0 h 104"/>
              <a:gd name="T2" fmla="*/ 0 w 104"/>
              <a:gd name="T3" fmla="*/ 52 h 104"/>
              <a:gd name="T4" fmla="*/ 52 w 104"/>
              <a:gd name="T5" fmla="*/ 104 h 104"/>
              <a:gd name="T6" fmla="*/ 104 w 104"/>
              <a:gd name="T7" fmla="*/ 52 h 104"/>
              <a:gd name="T8" fmla="*/ 52 w 104"/>
              <a:gd name="T9" fmla="*/ 0 h 104"/>
              <a:gd name="T10" fmla="*/ 32 w 104"/>
              <a:gd name="T11" fmla="*/ 52 h 104"/>
              <a:gd name="T12" fmla="*/ 52 w 104"/>
              <a:gd name="T13" fmla="*/ 32 h 104"/>
              <a:gd name="T14" fmla="*/ 72 w 104"/>
              <a:gd name="T15" fmla="*/ 52 h 104"/>
              <a:gd name="T16" fmla="*/ 52 w 104"/>
              <a:gd name="T17" fmla="*/ 71 h 104"/>
              <a:gd name="T18" fmla="*/ 32 w 104"/>
              <a:gd name="T19" fmla="*/ 52 h 104"/>
              <a:gd name="T20" fmla="*/ 94 w 104"/>
              <a:gd name="T21" fmla="*/ 69 h 104"/>
              <a:gd name="T22" fmla="*/ 94 w 104"/>
              <a:gd name="T23" fmla="*/ 69 h 104"/>
              <a:gd name="T24" fmla="*/ 76 w 104"/>
              <a:gd name="T25" fmla="*/ 62 h 104"/>
              <a:gd name="T26" fmla="*/ 78 w 104"/>
              <a:gd name="T27" fmla="*/ 52 h 104"/>
              <a:gd name="T28" fmla="*/ 76 w 104"/>
              <a:gd name="T29" fmla="*/ 42 h 104"/>
              <a:gd name="T30" fmla="*/ 89 w 104"/>
              <a:gd name="T31" fmla="*/ 37 h 104"/>
              <a:gd name="T32" fmla="*/ 94 w 104"/>
              <a:gd name="T33" fmla="*/ 34 h 104"/>
              <a:gd name="T34" fmla="*/ 98 w 104"/>
              <a:gd name="T35" fmla="*/ 52 h 104"/>
              <a:gd name="T36" fmla="*/ 94 w 104"/>
              <a:gd name="T37" fmla="*/ 69 h 104"/>
              <a:gd name="T38" fmla="*/ 69 w 104"/>
              <a:gd name="T39" fmla="*/ 10 h 104"/>
              <a:gd name="T40" fmla="*/ 69 w 104"/>
              <a:gd name="T41" fmla="*/ 10 h 104"/>
              <a:gd name="T42" fmla="*/ 69 w 104"/>
              <a:gd name="T43" fmla="*/ 10 h 104"/>
              <a:gd name="T44" fmla="*/ 62 w 104"/>
              <a:gd name="T45" fmla="*/ 28 h 104"/>
              <a:gd name="T46" fmla="*/ 52 w 104"/>
              <a:gd name="T47" fmla="*/ 26 h 104"/>
              <a:gd name="T48" fmla="*/ 42 w 104"/>
              <a:gd name="T49" fmla="*/ 28 h 104"/>
              <a:gd name="T50" fmla="*/ 38 w 104"/>
              <a:gd name="T51" fmla="*/ 19 h 104"/>
              <a:gd name="T52" fmla="*/ 35 w 104"/>
              <a:gd name="T53" fmla="*/ 10 h 104"/>
              <a:gd name="T54" fmla="*/ 52 w 104"/>
              <a:gd name="T55" fmla="*/ 6 h 104"/>
              <a:gd name="T56" fmla="*/ 69 w 104"/>
              <a:gd name="T57" fmla="*/ 10 h 104"/>
              <a:gd name="T58" fmla="*/ 10 w 104"/>
              <a:gd name="T59" fmla="*/ 34 h 104"/>
              <a:gd name="T60" fmla="*/ 19 w 104"/>
              <a:gd name="T61" fmla="*/ 38 h 104"/>
              <a:gd name="T62" fmla="*/ 28 w 104"/>
              <a:gd name="T63" fmla="*/ 42 h 104"/>
              <a:gd name="T64" fmla="*/ 26 w 104"/>
              <a:gd name="T65" fmla="*/ 52 h 104"/>
              <a:gd name="T66" fmla="*/ 28 w 104"/>
              <a:gd name="T67" fmla="*/ 62 h 104"/>
              <a:gd name="T68" fmla="*/ 10 w 104"/>
              <a:gd name="T69" fmla="*/ 69 h 104"/>
              <a:gd name="T70" fmla="*/ 6 w 104"/>
              <a:gd name="T71" fmla="*/ 52 h 104"/>
              <a:gd name="T72" fmla="*/ 10 w 104"/>
              <a:gd name="T73" fmla="*/ 34 h 104"/>
              <a:gd name="T74" fmla="*/ 35 w 104"/>
              <a:gd name="T75" fmla="*/ 94 h 104"/>
              <a:gd name="T76" fmla="*/ 37 w 104"/>
              <a:gd name="T77" fmla="*/ 88 h 104"/>
              <a:gd name="T78" fmla="*/ 42 w 104"/>
              <a:gd name="T79" fmla="*/ 76 h 104"/>
              <a:gd name="T80" fmla="*/ 52 w 104"/>
              <a:gd name="T81" fmla="*/ 78 h 104"/>
              <a:gd name="T82" fmla="*/ 62 w 104"/>
              <a:gd name="T83" fmla="*/ 76 h 104"/>
              <a:gd name="T84" fmla="*/ 69 w 104"/>
              <a:gd name="T85" fmla="*/ 94 h 104"/>
              <a:gd name="T86" fmla="*/ 69 w 104"/>
              <a:gd name="T87" fmla="*/ 94 h 104"/>
              <a:gd name="T88" fmla="*/ 69 w 104"/>
              <a:gd name="T89" fmla="*/ 94 h 104"/>
              <a:gd name="T90" fmla="*/ 52 w 104"/>
              <a:gd name="T91" fmla="*/ 97 h 104"/>
              <a:gd name="T92" fmla="*/ 35 w 104"/>
              <a:gd name="T93" fmla="*/ 94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104" h="104">
                <a:moveTo>
                  <a:pt x="52" y="0"/>
                </a:moveTo>
                <a:cubicBezTo>
                  <a:pt x="23" y="0"/>
                  <a:pt x="0" y="23"/>
                  <a:pt x="0" y="52"/>
                </a:cubicBezTo>
                <a:cubicBezTo>
                  <a:pt x="0" y="81"/>
                  <a:pt x="23" y="104"/>
                  <a:pt x="52" y="104"/>
                </a:cubicBezTo>
                <a:cubicBezTo>
                  <a:pt x="81" y="104"/>
                  <a:pt x="104" y="81"/>
                  <a:pt x="104" y="52"/>
                </a:cubicBezTo>
                <a:cubicBezTo>
                  <a:pt x="104" y="23"/>
                  <a:pt x="81" y="0"/>
                  <a:pt x="52" y="0"/>
                </a:cubicBezTo>
                <a:close/>
                <a:moveTo>
                  <a:pt x="32" y="52"/>
                </a:moveTo>
                <a:cubicBezTo>
                  <a:pt x="32" y="41"/>
                  <a:pt x="41" y="32"/>
                  <a:pt x="52" y="32"/>
                </a:cubicBezTo>
                <a:cubicBezTo>
                  <a:pt x="63" y="32"/>
                  <a:pt x="72" y="41"/>
                  <a:pt x="72" y="52"/>
                </a:cubicBezTo>
                <a:cubicBezTo>
                  <a:pt x="72" y="63"/>
                  <a:pt x="63" y="71"/>
                  <a:pt x="52" y="71"/>
                </a:cubicBezTo>
                <a:cubicBezTo>
                  <a:pt x="41" y="71"/>
                  <a:pt x="32" y="63"/>
                  <a:pt x="32" y="52"/>
                </a:cubicBezTo>
                <a:close/>
                <a:moveTo>
                  <a:pt x="94" y="69"/>
                </a:moveTo>
                <a:cubicBezTo>
                  <a:pt x="94" y="69"/>
                  <a:pt x="94" y="69"/>
                  <a:pt x="94" y="69"/>
                </a:cubicBezTo>
                <a:cubicBezTo>
                  <a:pt x="76" y="62"/>
                  <a:pt x="76" y="62"/>
                  <a:pt x="76" y="62"/>
                </a:cubicBezTo>
                <a:cubicBezTo>
                  <a:pt x="77" y="59"/>
                  <a:pt x="78" y="55"/>
                  <a:pt x="78" y="52"/>
                </a:cubicBezTo>
                <a:cubicBezTo>
                  <a:pt x="78" y="48"/>
                  <a:pt x="77" y="45"/>
                  <a:pt x="76" y="42"/>
                </a:cubicBezTo>
                <a:cubicBezTo>
                  <a:pt x="89" y="37"/>
                  <a:pt x="89" y="37"/>
                  <a:pt x="89" y="37"/>
                </a:cubicBezTo>
                <a:cubicBezTo>
                  <a:pt x="94" y="34"/>
                  <a:pt x="94" y="34"/>
                  <a:pt x="94" y="34"/>
                </a:cubicBezTo>
                <a:cubicBezTo>
                  <a:pt x="96" y="40"/>
                  <a:pt x="98" y="46"/>
                  <a:pt x="98" y="52"/>
                </a:cubicBezTo>
                <a:cubicBezTo>
                  <a:pt x="98" y="58"/>
                  <a:pt x="96" y="64"/>
                  <a:pt x="94" y="69"/>
                </a:cubicBezTo>
                <a:close/>
                <a:moveTo>
                  <a:pt x="69" y="10"/>
                </a:moveTo>
                <a:cubicBezTo>
                  <a:pt x="69" y="10"/>
                  <a:pt x="69" y="10"/>
                  <a:pt x="69" y="10"/>
                </a:cubicBezTo>
                <a:cubicBezTo>
                  <a:pt x="69" y="10"/>
                  <a:pt x="69" y="10"/>
                  <a:pt x="69" y="10"/>
                </a:cubicBezTo>
                <a:cubicBezTo>
                  <a:pt x="62" y="28"/>
                  <a:pt x="62" y="28"/>
                  <a:pt x="62" y="28"/>
                </a:cubicBezTo>
                <a:cubicBezTo>
                  <a:pt x="59" y="26"/>
                  <a:pt x="56" y="26"/>
                  <a:pt x="52" y="26"/>
                </a:cubicBezTo>
                <a:cubicBezTo>
                  <a:pt x="48" y="26"/>
                  <a:pt x="45" y="26"/>
                  <a:pt x="42" y="28"/>
                </a:cubicBezTo>
                <a:cubicBezTo>
                  <a:pt x="38" y="19"/>
                  <a:pt x="38" y="19"/>
                  <a:pt x="38" y="19"/>
                </a:cubicBezTo>
                <a:cubicBezTo>
                  <a:pt x="35" y="10"/>
                  <a:pt x="35" y="10"/>
                  <a:pt x="35" y="10"/>
                </a:cubicBezTo>
                <a:cubicBezTo>
                  <a:pt x="40" y="7"/>
                  <a:pt x="46" y="6"/>
                  <a:pt x="52" y="6"/>
                </a:cubicBezTo>
                <a:cubicBezTo>
                  <a:pt x="58" y="6"/>
                  <a:pt x="64" y="7"/>
                  <a:pt x="69" y="10"/>
                </a:cubicBezTo>
                <a:close/>
                <a:moveTo>
                  <a:pt x="10" y="34"/>
                </a:moveTo>
                <a:cubicBezTo>
                  <a:pt x="19" y="38"/>
                  <a:pt x="19" y="38"/>
                  <a:pt x="19" y="38"/>
                </a:cubicBezTo>
                <a:cubicBezTo>
                  <a:pt x="28" y="42"/>
                  <a:pt x="28" y="42"/>
                  <a:pt x="28" y="42"/>
                </a:cubicBezTo>
                <a:cubicBezTo>
                  <a:pt x="27" y="45"/>
                  <a:pt x="26" y="48"/>
                  <a:pt x="26" y="52"/>
                </a:cubicBezTo>
                <a:cubicBezTo>
                  <a:pt x="26" y="55"/>
                  <a:pt x="27" y="59"/>
                  <a:pt x="28" y="62"/>
                </a:cubicBezTo>
                <a:cubicBezTo>
                  <a:pt x="10" y="69"/>
                  <a:pt x="10" y="69"/>
                  <a:pt x="10" y="69"/>
                </a:cubicBezTo>
                <a:cubicBezTo>
                  <a:pt x="8" y="64"/>
                  <a:pt x="6" y="58"/>
                  <a:pt x="6" y="52"/>
                </a:cubicBezTo>
                <a:cubicBezTo>
                  <a:pt x="6" y="46"/>
                  <a:pt x="8" y="40"/>
                  <a:pt x="10" y="34"/>
                </a:cubicBezTo>
                <a:close/>
                <a:moveTo>
                  <a:pt x="35" y="94"/>
                </a:moveTo>
                <a:cubicBezTo>
                  <a:pt x="37" y="88"/>
                  <a:pt x="37" y="88"/>
                  <a:pt x="37" y="88"/>
                </a:cubicBezTo>
                <a:cubicBezTo>
                  <a:pt x="42" y="76"/>
                  <a:pt x="42" y="76"/>
                  <a:pt x="42" y="76"/>
                </a:cubicBezTo>
                <a:cubicBezTo>
                  <a:pt x="45" y="77"/>
                  <a:pt x="48" y="78"/>
                  <a:pt x="52" y="78"/>
                </a:cubicBezTo>
                <a:cubicBezTo>
                  <a:pt x="56" y="78"/>
                  <a:pt x="59" y="77"/>
                  <a:pt x="62" y="76"/>
                </a:cubicBezTo>
                <a:cubicBezTo>
                  <a:pt x="69" y="94"/>
                  <a:pt x="69" y="94"/>
                  <a:pt x="69" y="94"/>
                </a:cubicBezTo>
                <a:cubicBezTo>
                  <a:pt x="69" y="94"/>
                  <a:pt x="69" y="94"/>
                  <a:pt x="69" y="94"/>
                </a:cubicBezTo>
                <a:cubicBezTo>
                  <a:pt x="69" y="94"/>
                  <a:pt x="69" y="94"/>
                  <a:pt x="69" y="94"/>
                </a:cubicBezTo>
                <a:cubicBezTo>
                  <a:pt x="64" y="96"/>
                  <a:pt x="58" y="97"/>
                  <a:pt x="52" y="97"/>
                </a:cubicBezTo>
                <a:cubicBezTo>
                  <a:pt x="46" y="97"/>
                  <a:pt x="40" y="96"/>
                  <a:pt x="35" y="94"/>
                </a:cubicBezTo>
                <a:close/>
              </a:path>
            </a:pathLst>
          </a:custGeom>
          <a:solidFill>
            <a:srgbClr val="35669B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>
              <a:defRPr/>
            </a:pPr>
            <a:endParaRPr lang="id-ID" sz="1000" kern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110" name="Freeform 137"/>
          <p:cNvSpPr/>
          <p:nvPr/>
        </p:nvSpPr>
        <p:spPr bwMode="auto">
          <a:xfrm>
            <a:off x="9516762" y="5358331"/>
            <a:ext cx="287327" cy="290258"/>
          </a:xfrm>
          <a:custGeom>
            <a:avLst/>
            <a:gdLst>
              <a:gd name="T0" fmla="*/ 0 w 120"/>
              <a:gd name="T1" fmla="*/ 70 h 121"/>
              <a:gd name="T2" fmla="*/ 10 w 120"/>
              <a:gd name="T3" fmla="*/ 80 h 121"/>
              <a:gd name="T4" fmla="*/ 20 w 120"/>
              <a:gd name="T5" fmla="*/ 70 h 121"/>
              <a:gd name="T6" fmla="*/ 20 w 120"/>
              <a:gd name="T7" fmla="*/ 34 h 121"/>
              <a:gd name="T8" fmla="*/ 103 w 120"/>
              <a:gd name="T9" fmla="*/ 117 h 121"/>
              <a:gd name="T10" fmla="*/ 117 w 120"/>
              <a:gd name="T11" fmla="*/ 117 h 121"/>
              <a:gd name="T12" fmla="*/ 120 w 120"/>
              <a:gd name="T13" fmla="*/ 110 h 121"/>
              <a:gd name="T14" fmla="*/ 117 w 120"/>
              <a:gd name="T15" fmla="*/ 103 h 121"/>
              <a:gd name="T16" fmla="*/ 34 w 120"/>
              <a:gd name="T17" fmla="*/ 20 h 121"/>
              <a:gd name="T18" fmla="*/ 70 w 120"/>
              <a:gd name="T19" fmla="*/ 20 h 121"/>
              <a:gd name="T20" fmla="*/ 80 w 120"/>
              <a:gd name="T21" fmla="*/ 10 h 121"/>
              <a:gd name="T22" fmla="*/ 70 w 120"/>
              <a:gd name="T23" fmla="*/ 0 h 121"/>
              <a:gd name="T24" fmla="*/ 0 w 120"/>
              <a:gd name="T25" fmla="*/ 0 h 121"/>
              <a:gd name="T26" fmla="*/ 0 w 120"/>
              <a:gd name="T27" fmla="*/ 70 h 1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20" h="121">
                <a:moveTo>
                  <a:pt x="0" y="70"/>
                </a:moveTo>
                <a:cubicBezTo>
                  <a:pt x="0" y="76"/>
                  <a:pt x="4" y="80"/>
                  <a:pt x="10" y="80"/>
                </a:cubicBezTo>
                <a:cubicBezTo>
                  <a:pt x="15" y="80"/>
                  <a:pt x="20" y="76"/>
                  <a:pt x="20" y="70"/>
                </a:cubicBezTo>
                <a:cubicBezTo>
                  <a:pt x="20" y="34"/>
                  <a:pt x="20" y="34"/>
                  <a:pt x="20" y="34"/>
                </a:cubicBezTo>
                <a:cubicBezTo>
                  <a:pt x="103" y="117"/>
                  <a:pt x="103" y="117"/>
                  <a:pt x="103" y="117"/>
                </a:cubicBezTo>
                <a:cubicBezTo>
                  <a:pt x="107" y="121"/>
                  <a:pt x="113" y="121"/>
                  <a:pt x="117" y="117"/>
                </a:cubicBezTo>
                <a:cubicBezTo>
                  <a:pt x="119" y="115"/>
                  <a:pt x="120" y="113"/>
                  <a:pt x="120" y="110"/>
                </a:cubicBezTo>
                <a:cubicBezTo>
                  <a:pt x="120" y="108"/>
                  <a:pt x="119" y="105"/>
                  <a:pt x="117" y="103"/>
                </a:cubicBezTo>
                <a:cubicBezTo>
                  <a:pt x="34" y="20"/>
                  <a:pt x="34" y="20"/>
                  <a:pt x="34" y="20"/>
                </a:cubicBezTo>
                <a:cubicBezTo>
                  <a:pt x="70" y="20"/>
                  <a:pt x="70" y="20"/>
                  <a:pt x="70" y="20"/>
                </a:cubicBezTo>
                <a:cubicBezTo>
                  <a:pt x="75" y="20"/>
                  <a:pt x="80" y="15"/>
                  <a:pt x="80" y="10"/>
                </a:cubicBezTo>
                <a:cubicBezTo>
                  <a:pt x="80" y="4"/>
                  <a:pt x="75" y="0"/>
                  <a:pt x="70" y="0"/>
                </a:cubicBezTo>
                <a:cubicBezTo>
                  <a:pt x="0" y="0"/>
                  <a:pt x="0" y="0"/>
                  <a:pt x="0" y="0"/>
                </a:cubicBezTo>
                <a:lnTo>
                  <a:pt x="0" y="70"/>
                </a:lnTo>
                <a:close/>
              </a:path>
            </a:pathLst>
          </a:custGeom>
          <a:solidFill>
            <a:srgbClr val="35669B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>
              <a:defRPr/>
            </a:pPr>
            <a:endParaRPr lang="id-ID" sz="1000" kern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111" name="Freeform 138"/>
          <p:cNvSpPr>
            <a:spLocks noEditPoints="1"/>
          </p:cNvSpPr>
          <p:nvPr/>
        </p:nvSpPr>
        <p:spPr bwMode="auto">
          <a:xfrm>
            <a:off x="9135613" y="4409859"/>
            <a:ext cx="299054" cy="247745"/>
          </a:xfrm>
          <a:custGeom>
            <a:avLst/>
            <a:gdLst>
              <a:gd name="T0" fmla="*/ 125 w 125"/>
              <a:gd name="T1" fmla="*/ 55 h 103"/>
              <a:gd name="T2" fmla="*/ 110 w 125"/>
              <a:gd name="T3" fmla="*/ 24 h 103"/>
              <a:gd name="T4" fmla="*/ 86 w 125"/>
              <a:gd name="T5" fmla="*/ 24 h 103"/>
              <a:gd name="T6" fmla="*/ 86 w 125"/>
              <a:gd name="T7" fmla="*/ 8 h 103"/>
              <a:gd name="T8" fmla="*/ 78 w 125"/>
              <a:gd name="T9" fmla="*/ 0 h 103"/>
              <a:gd name="T10" fmla="*/ 8 w 125"/>
              <a:gd name="T11" fmla="*/ 0 h 103"/>
              <a:gd name="T12" fmla="*/ 0 w 125"/>
              <a:gd name="T13" fmla="*/ 8 h 103"/>
              <a:gd name="T14" fmla="*/ 0 w 125"/>
              <a:gd name="T15" fmla="*/ 71 h 103"/>
              <a:gd name="T16" fmla="*/ 8 w 125"/>
              <a:gd name="T17" fmla="*/ 79 h 103"/>
              <a:gd name="T18" fmla="*/ 18 w 125"/>
              <a:gd name="T19" fmla="*/ 79 h 103"/>
              <a:gd name="T20" fmla="*/ 16 w 125"/>
              <a:gd name="T21" fmla="*/ 87 h 103"/>
              <a:gd name="T22" fmla="*/ 31 w 125"/>
              <a:gd name="T23" fmla="*/ 103 h 103"/>
              <a:gd name="T24" fmla="*/ 47 w 125"/>
              <a:gd name="T25" fmla="*/ 87 h 103"/>
              <a:gd name="T26" fmla="*/ 45 w 125"/>
              <a:gd name="T27" fmla="*/ 79 h 103"/>
              <a:gd name="T28" fmla="*/ 88 w 125"/>
              <a:gd name="T29" fmla="*/ 79 h 103"/>
              <a:gd name="T30" fmla="*/ 86 w 125"/>
              <a:gd name="T31" fmla="*/ 87 h 103"/>
              <a:gd name="T32" fmla="*/ 102 w 125"/>
              <a:gd name="T33" fmla="*/ 103 h 103"/>
              <a:gd name="T34" fmla="*/ 118 w 125"/>
              <a:gd name="T35" fmla="*/ 87 h 103"/>
              <a:gd name="T36" fmla="*/ 115 w 125"/>
              <a:gd name="T37" fmla="*/ 79 h 103"/>
              <a:gd name="T38" fmla="*/ 125 w 125"/>
              <a:gd name="T39" fmla="*/ 79 h 103"/>
              <a:gd name="T40" fmla="*/ 125 w 125"/>
              <a:gd name="T41" fmla="*/ 55 h 103"/>
              <a:gd name="T42" fmla="*/ 86 w 125"/>
              <a:gd name="T43" fmla="*/ 55 h 103"/>
              <a:gd name="T44" fmla="*/ 86 w 125"/>
              <a:gd name="T45" fmla="*/ 36 h 103"/>
              <a:gd name="T46" fmla="*/ 102 w 125"/>
              <a:gd name="T47" fmla="*/ 36 h 103"/>
              <a:gd name="T48" fmla="*/ 112 w 125"/>
              <a:gd name="T49" fmla="*/ 55 h 103"/>
              <a:gd name="T50" fmla="*/ 86 w 125"/>
              <a:gd name="T51" fmla="*/ 55 h 1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25" h="103">
                <a:moveTo>
                  <a:pt x="125" y="55"/>
                </a:moveTo>
                <a:cubicBezTo>
                  <a:pt x="110" y="24"/>
                  <a:pt x="110" y="24"/>
                  <a:pt x="110" y="24"/>
                </a:cubicBezTo>
                <a:cubicBezTo>
                  <a:pt x="86" y="24"/>
                  <a:pt x="86" y="24"/>
                  <a:pt x="86" y="24"/>
                </a:cubicBezTo>
                <a:cubicBezTo>
                  <a:pt x="86" y="8"/>
                  <a:pt x="86" y="8"/>
                  <a:pt x="86" y="8"/>
                </a:cubicBezTo>
                <a:cubicBezTo>
                  <a:pt x="86" y="4"/>
                  <a:pt x="83" y="0"/>
                  <a:pt x="78" y="0"/>
                </a:cubicBezTo>
                <a:cubicBezTo>
                  <a:pt x="8" y="0"/>
                  <a:pt x="8" y="0"/>
                  <a:pt x="8" y="0"/>
                </a:cubicBezTo>
                <a:cubicBezTo>
                  <a:pt x="3" y="0"/>
                  <a:pt x="0" y="4"/>
                  <a:pt x="0" y="8"/>
                </a:cubicBezTo>
                <a:cubicBezTo>
                  <a:pt x="0" y="71"/>
                  <a:pt x="0" y="71"/>
                  <a:pt x="0" y="71"/>
                </a:cubicBezTo>
                <a:cubicBezTo>
                  <a:pt x="8" y="79"/>
                  <a:pt x="8" y="79"/>
                  <a:pt x="8" y="79"/>
                </a:cubicBezTo>
                <a:cubicBezTo>
                  <a:pt x="18" y="79"/>
                  <a:pt x="18" y="79"/>
                  <a:pt x="18" y="79"/>
                </a:cubicBezTo>
                <a:cubicBezTo>
                  <a:pt x="16" y="81"/>
                  <a:pt x="16" y="84"/>
                  <a:pt x="16" y="87"/>
                </a:cubicBezTo>
                <a:cubicBezTo>
                  <a:pt x="16" y="96"/>
                  <a:pt x="23" y="103"/>
                  <a:pt x="31" y="103"/>
                </a:cubicBezTo>
                <a:cubicBezTo>
                  <a:pt x="40" y="103"/>
                  <a:pt x="47" y="96"/>
                  <a:pt x="47" y="87"/>
                </a:cubicBezTo>
                <a:cubicBezTo>
                  <a:pt x="47" y="84"/>
                  <a:pt x="46" y="81"/>
                  <a:pt x="45" y="79"/>
                </a:cubicBezTo>
                <a:cubicBezTo>
                  <a:pt x="88" y="79"/>
                  <a:pt x="88" y="79"/>
                  <a:pt x="88" y="79"/>
                </a:cubicBezTo>
                <a:cubicBezTo>
                  <a:pt x="87" y="81"/>
                  <a:pt x="86" y="84"/>
                  <a:pt x="86" y="87"/>
                </a:cubicBezTo>
                <a:cubicBezTo>
                  <a:pt x="86" y="96"/>
                  <a:pt x="93" y="103"/>
                  <a:pt x="102" y="103"/>
                </a:cubicBezTo>
                <a:cubicBezTo>
                  <a:pt x="111" y="103"/>
                  <a:pt x="118" y="96"/>
                  <a:pt x="118" y="87"/>
                </a:cubicBezTo>
                <a:cubicBezTo>
                  <a:pt x="118" y="84"/>
                  <a:pt x="117" y="81"/>
                  <a:pt x="115" y="79"/>
                </a:cubicBezTo>
                <a:cubicBezTo>
                  <a:pt x="125" y="79"/>
                  <a:pt x="125" y="79"/>
                  <a:pt x="125" y="79"/>
                </a:cubicBezTo>
                <a:lnTo>
                  <a:pt x="125" y="55"/>
                </a:lnTo>
                <a:close/>
                <a:moveTo>
                  <a:pt x="86" y="55"/>
                </a:moveTo>
                <a:cubicBezTo>
                  <a:pt x="86" y="36"/>
                  <a:pt x="86" y="36"/>
                  <a:pt x="86" y="36"/>
                </a:cubicBezTo>
                <a:cubicBezTo>
                  <a:pt x="102" y="36"/>
                  <a:pt x="102" y="36"/>
                  <a:pt x="102" y="36"/>
                </a:cubicBezTo>
                <a:cubicBezTo>
                  <a:pt x="112" y="55"/>
                  <a:pt x="112" y="55"/>
                  <a:pt x="112" y="55"/>
                </a:cubicBezTo>
                <a:lnTo>
                  <a:pt x="86" y="55"/>
                </a:lnTo>
                <a:close/>
              </a:path>
            </a:pathLst>
          </a:custGeom>
          <a:solidFill>
            <a:srgbClr val="35669B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>
              <a:defRPr/>
            </a:pPr>
            <a:endParaRPr lang="id-ID" sz="1000" kern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112" name="Freeform 139"/>
          <p:cNvSpPr>
            <a:spLocks noEditPoints="1"/>
          </p:cNvSpPr>
          <p:nvPr/>
        </p:nvSpPr>
        <p:spPr bwMode="auto">
          <a:xfrm>
            <a:off x="9003678" y="4122532"/>
            <a:ext cx="252144" cy="252144"/>
          </a:xfrm>
          <a:custGeom>
            <a:avLst/>
            <a:gdLst>
              <a:gd name="T0" fmla="*/ 101 w 105"/>
              <a:gd name="T1" fmla="*/ 29 h 105"/>
              <a:gd name="T2" fmla="*/ 72 w 105"/>
              <a:gd name="T3" fmla="*/ 26 h 105"/>
              <a:gd name="T4" fmla="*/ 89 w 105"/>
              <a:gd name="T5" fmla="*/ 10 h 105"/>
              <a:gd name="T6" fmla="*/ 82 w 105"/>
              <a:gd name="T7" fmla="*/ 3 h 105"/>
              <a:gd name="T8" fmla="*/ 59 w 105"/>
              <a:gd name="T9" fmla="*/ 26 h 105"/>
              <a:gd name="T10" fmla="*/ 53 w 105"/>
              <a:gd name="T11" fmla="*/ 26 h 105"/>
              <a:gd name="T12" fmla="*/ 53 w 105"/>
              <a:gd name="T13" fmla="*/ 26 h 105"/>
              <a:gd name="T14" fmla="*/ 26 w 105"/>
              <a:gd name="T15" fmla="*/ 0 h 105"/>
              <a:gd name="T16" fmla="*/ 20 w 105"/>
              <a:gd name="T17" fmla="*/ 6 h 105"/>
              <a:gd name="T18" fmla="*/ 40 w 105"/>
              <a:gd name="T19" fmla="*/ 26 h 105"/>
              <a:gd name="T20" fmla="*/ 4 w 105"/>
              <a:gd name="T21" fmla="*/ 29 h 105"/>
              <a:gd name="T22" fmla="*/ 0 w 105"/>
              <a:gd name="T23" fmla="*/ 65 h 105"/>
              <a:gd name="T24" fmla="*/ 4 w 105"/>
              <a:gd name="T25" fmla="*/ 102 h 105"/>
              <a:gd name="T26" fmla="*/ 53 w 105"/>
              <a:gd name="T27" fmla="*/ 105 h 105"/>
              <a:gd name="T28" fmla="*/ 101 w 105"/>
              <a:gd name="T29" fmla="*/ 102 h 105"/>
              <a:gd name="T30" fmla="*/ 105 w 105"/>
              <a:gd name="T31" fmla="*/ 65 h 105"/>
              <a:gd name="T32" fmla="*/ 101 w 105"/>
              <a:gd name="T33" fmla="*/ 29 h 105"/>
              <a:gd name="T34" fmla="*/ 89 w 105"/>
              <a:gd name="T35" fmla="*/ 90 h 105"/>
              <a:gd name="T36" fmla="*/ 53 w 105"/>
              <a:gd name="T37" fmla="*/ 92 h 105"/>
              <a:gd name="T38" fmla="*/ 16 w 105"/>
              <a:gd name="T39" fmla="*/ 90 h 105"/>
              <a:gd name="T40" fmla="*/ 13 w 105"/>
              <a:gd name="T41" fmla="*/ 65 h 105"/>
              <a:gd name="T42" fmla="*/ 16 w 105"/>
              <a:gd name="T43" fmla="*/ 41 h 105"/>
              <a:gd name="T44" fmla="*/ 53 w 105"/>
              <a:gd name="T45" fmla="*/ 39 h 105"/>
              <a:gd name="T46" fmla="*/ 89 w 105"/>
              <a:gd name="T47" fmla="*/ 41 h 105"/>
              <a:gd name="T48" fmla="*/ 92 w 105"/>
              <a:gd name="T49" fmla="*/ 65 h 105"/>
              <a:gd name="T50" fmla="*/ 89 w 105"/>
              <a:gd name="T51" fmla="*/ 90 h 1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05" h="105">
                <a:moveTo>
                  <a:pt x="101" y="29"/>
                </a:moveTo>
                <a:cubicBezTo>
                  <a:pt x="92" y="28"/>
                  <a:pt x="82" y="27"/>
                  <a:pt x="72" y="26"/>
                </a:cubicBezTo>
                <a:cubicBezTo>
                  <a:pt x="89" y="10"/>
                  <a:pt x="89" y="10"/>
                  <a:pt x="89" y="10"/>
                </a:cubicBezTo>
                <a:cubicBezTo>
                  <a:pt x="82" y="3"/>
                  <a:pt x="82" y="3"/>
                  <a:pt x="82" y="3"/>
                </a:cubicBezTo>
                <a:cubicBezTo>
                  <a:pt x="59" y="26"/>
                  <a:pt x="59" y="26"/>
                  <a:pt x="59" y="26"/>
                </a:cubicBezTo>
                <a:cubicBezTo>
                  <a:pt x="57" y="26"/>
                  <a:pt x="55" y="26"/>
                  <a:pt x="53" y="26"/>
                </a:cubicBezTo>
                <a:cubicBezTo>
                  <a:pt x="53" y="26"/>
                  <a:pt x="53" y="26"/>
                  <a:pt x="53" y="26"/>
                </a:cubicBezTo>
                <a:cubicBezTo>
                  <a:pt x="26" y="0"/>
                  <a:pt x="26" y="0"/>
                  <a:pt x="26" y="0"/>
                </a:cubicBezTo>
                <a:cubicBezTo>
                  <a:pt x="20" y="6"/>
                  <a:pt x="20" y="6"/>
                  <a:pt x="20" y="6"/>
                </a:cubicBezTo>
                <a:cubicBezTo>
                  <a:pt x="40" y="26"/>
                  <a:pt x="40" y="26"/>
                  <a:pt x="40" y="26"/>
                </a:cubicBezTo>
                <a:cubicBezTo>
                  <a:pt x="27" y="27"/>
                  <a:pt x="15" y="28"/>
                  <a:pt x="4" y="29"/>
                </a:cubicBezTo>
                <a:cubicBezTo>
                  <a:pt x="2" y="40"/>
                  <a:pt x="0" y="53"/>
                  <a:pt x="0" y="65"/>
                </a:cubicBezTo>
                <a:cubicBezTo>
                  <a:pt x="0" y="78"/>
                  <a:pt x="2" y="91"/>
                  <a:pt x="4" y="102"/>
                </a:cubicBezTo>
                <a:cubicBezTo>
                  <a:pt x="19" y="104"/>
                  <a:pt x="35" y="105"/>
                  <a:pt x="53" y="105"/>
                </a:cubicBezTo>
                <a:cubicBezTo>
                  <a:pt x="70" y="105"/>
                  <a:pt x="86" y="104"/>
                  <a:pt x="101" y="102"/>
                </a:cubicBezTo>
                <a:cubicBezTo>
                  <a:pt x="104" y="91"/>
                  <a:pt x="105" y="78"/>
                  <a:pt x="105" y="65"/>
                </a:cubicBezTo>
                <a:cubicBezTo>
                  <a:pt x="105" y="53"/>
                  <a:pt x="104" y="40"/>
                  <a:pt x="101" y="29"/>
                </a:cubicBezTo>
                <a:close/>
                <a:moveTo>
                  <a:pt x="89" y="90"/>
                </a:moveTo>
                <a:cubicBezTo>
                  <a:pt x="78" y="91"/>
                  <a:pt x="65" y="92"/>
                  <a:pt x="53" y="92"/>
                </a:cubicBezTo>
                <a:cubicBezTo>
                  <a:pt x="40" y="92"/>
                  <a:pt x="27" y="91"/>
                  <a:pt x="16" y="90"/>
                </a:cubicBezTo>
                <a:cubicBezTo>
                  <a:pt x="14" y="82"/>
                  <a:pt x="13" y="74"/>
                  <a:pt x="13" y="65"/>
                </a:cubicBezTo>
                <a:cubicBezTo>
                  <a:pt x="13" y="57"/>
                  <a:pt x="14" y="49"/>
                  <a:pt x="16" y="41"/>
                </a:cubicBezTo>
                <a:cubicBezTo>
                  <a:pt x="27" y="40"/>
                  <a:pt x="40" y="39"/>
                  <a:pt x="53" y="39"/>
                </a:cubicBezTo>
                <a:cubicBezTo>
                  <a:pt x="65" y="39"/>
                  <a:pt x="78" y="40"/>
                  <a:pt x="89" y="41"/>
                </a:cubicBezTo>
                <a:cubicBezTo>
                  <a:pt x="91" y="49"/>
                  <a:pt x="92" y="57"/>
                  <a:pt x="92" y="65"/>
                </a:cubicBezTo>
                <a:cubicBezTo>
                  <a:pt x="92" y="74"/>
                  <a:pt x="91" y="82"/>
                  <a:pt x="89" y="90"/>
                </a:cubicBezTo>
                <a:close/>
              </a:path>
            </a:pathLst>
          </a:custGeom>
          <a:solidFill>
            <a:srgbClr val="35669B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>
              <a:defRPr/>
            </a:pPr>
            <a:endParaRPr lang="id-ID" sz="1000" kern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113" name="Freeform 140"/>
          <p:cNvSpPr/>
          <p:nvPr/>
        </p:nvSpPr>
        <p:spPr bwMode="auto">
          <a:xfrm>
            <a:off x="9021269" y="3833741"/>
            <a:ext cx="321044" cy="260939"/>
          </a:xfrm>
          <a:custGeom>
            <a:avLst/>
            <a:gdLst>
              <a:gd name="T0" fmla="*/ 134 w 134"/>
              <a:gd name="T1" fmla="*/ 13 h 109"/>
              <a:gd name="T2" fmla="*/ 118 w 134"/>
              <a:gd name="T3" fmla="*/ 17 h 109"/>
              <a:gd name="T4" fmla="*/ 130 w 134"/>
              <a:gd name="T5" fmla="*/ 2 h 109"/>
              <a:gd name="T6" fmla="*/ 113 w 134"/>
              <a:gd name="T7" fmla="*/ 9 h 109"/>
              <a:gd name="T8" fmla="*/ 93 w 134"/>
              <a:gd name="T9" fmla="*/ 0 h 109"/>
              <a:gd name="T10" fmla="*/ 65 w 134"/>
              <a:gd name="T11" fmla="*/ 28 h 109"/>
              <a:gd name="T12" fmla="*/ 66 w 134"/>
              <a:gd name="T13" fmla="*/ 34 h 109"/>
              <a:gd name="T14" fmla="*/ 10 w 134"/>
              <a:gd name="T15" fmla="*/ 5 h 109"/>
              <a:gd name="T16" fmla="*/ 6 w 134"/>
              <a:gd name="T17" fmla="*/ 19 h 109"/>
              <a:gd name="T18" fmla="*/ 18 w 134"/>
              <a:gd name="T19" fmla="*/ 42 h 109"/>
              <a:gd name="T20" fmla="*/ 6 w 134"/>
              <a:gd name="T21" fmla="*/ 38 h 109"/>
              <a:gd name="T22" fmla="*/ 6 w 134"/>
              <a:gd name="T23" fmla="*/ 39 h 109"/>
              <a:gd name="T24" fmla="*/ 28 w 134"/>
              <a:gd name="T25" fmla="*/ 66 h 109"/>
              <a:gd name="T26" fmla="*/ 20 w 134"/>
              <a:gd name="T27" fmla="*/ 67 h 109"/>
              <a:gd name="T28" fmla="*/ 15 w 134"/>
              <a:gd name="T29" fmla="*/ 66 h 109"/>
              <a:gd name="T30" fmla="*/ 41 w 134"/>
              <a:gd name="T31" fmla="*/ 85 h 109"/>
              <a:gd name="T32" fmla="*/ 7 w 134"/>
              <a:gd name="T33" fmla="*/ 97 h 109"/>
              <a:gd name="T34" fmla="*/ 0 w 134"/>
              <a:gd name="T35" fmla="*/ 96 h 109"/>
              <a:gd name="T36" fmla="*/ 42 w 134"/>
              <a:gd name="T37" fmla="*/ 109 h 109"/>
              <a:gd name="T38" fmla="*/ 120 w 134"/>
              <a:gd name="T39" fmla="*/ 31 h 109"/>
              <a:gd name="T40" fmla="*/ 120 w 134"/>
              <a:gd name="T41" fmla="*/ 27 h 109"/>
              <a:gd name="T42" fmla="*/ 134 w 134"/>
              <a:gd name="T43" fmla="*/ 13 h 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34" h="109">
                <a:moveTo>
                  <a:pt x="134" y="13"/>
                </a:moveTo>
                <a:cubicBezTo>
                  <a:pt x="129" y="15"/>
                  <a:pt x="124" y="17"/>
                  <a:pt x="118" y="17"/>
                </a:cubicBezTo>
                <a:cubicBezTo>
                  <a:pt x="124" y="14"/>
                  <a:pt x="128" y="9"/>
                  <a:pt x="130" y="2"/>
                </a:cubicBezTo>
                <a:cubicBezTo>
                  <a:pt x="125" y="5"/>
                  <a:pt x="119" y="8"/>
                  <a:pt x="113" y="9"/>
                </a:cubicBezTo>
                <a:cubicBezTo>
                  <a:pt x="108" y="3"/>
                  <a:pt x="101" y="0"/>
                  <a:pt x="93" y="0"/>
                </a:cubicBezTo>
                <a:cubicBezTo>
                  <a:pt x="78" y="0"/>
                  <a:pt x="65" y="12"/>
                  <a:pt x="65" y="28"/>
                </a:cubicBezTo>
                <a:cubicBezTo>
                  <a:pt x="65" y="30"/>
                  <a:pt x="66" y="32"/>
                  <a:pt x="66" y="34"/>
                </a:cubicBezTo>
                <a:cubicBezTo>
                  <a:pt x="43" y="33"/>
                  <a:pt x="23" y="22"/>
                  <a:pt x="10" y="5"/>
                </a:cubicBezTo>
                <a:cubicBezTo>
                  <a:pt x="7" y="9"/>
                  <a:pt x="6" y="14"/>
                  <a:pt x="6" y="19"/>
                </a:cubicBezTo>
                <a:cubicBezTo>
                  <a:pt x="6" y="28"/>
                  <a:pt x="11" y="37"/>
                  <a:pt x="18" y="42"/>
                </a:cubicBezTo>
                <a:cubicBezTo>
                  <a:pt x="14" y="42"/>
                  <a:pt x="9" y="40"/>
                  <a:pt x="6" y="38"/>
                </a:cubicBezTo>
                <a:cubicBezTo>
                  <a:pt x="6" y="38"/>
                  <a:pt x="6" y="39"/>
                  <a:pt x="6" y="39"/>
                </a:cubicBezTo>
                <a:cubicBezTo>
                  <a:pt x="6" y="52"/>
                  <a:pt x="15" y="63"/>
                  <a:pt x="28" y="66"/>
                </a:cubicBezTo>
                <a:cubicBezTo>
                  <a:pt x="25" y="66"/>
                  <a:pt x="23" y="67"/>
                  <a:pt x="20" y="67"/>
                </a:cubicBezTo>
                <a:cubicBezTo>
                  <a:pt x="19" y="67"/>
                  <a:pt x="17" y="66"/>
                  <a:pt x="15" y="66"/>
                </a:cubicBezTo>
                <a:cubicBezTo>
                  <a:pt x="19" y="77"/>
                  <a:pt x="29" y="85"/>
                  <a:pt x="41" y="85"/>
                </a:cubicBezTo>
                <a:cubicBezTo>
                  <a:pt x="31" y="92"/>
                  <a:pt x="20" y="97"/>
                  <a:pt x="7" y="97"/>
                </a:cubicBezTo>
                <a:cubicBezTo>
                  <a:pt x="5" y="97"/>
                  <a:pt x="2" y="97"/>
                  <a:pt x="0" y="96"/>
                </a:cubicBezTo>
                <a:cubicBezTo>
                  <a:pt x="12" y="104"/>
                  <a:pt x="27" y="109"/>
                  <a:pt x="42" y="109"/>
                </a:cubicBezTo>
                <a:cubicBezTo>
                  <a:pt x="93" y="109"/>
                  <a:pt x="120" y="67"/>
                  <a:pt x="120" y="31"/>
                </a:cubicBezTo>
                <a:cubicBezTo>
                  <a:pt x="120" y="30"/>
                  <a:pt x="120" y="28"/>
                  <a:pt x="120" y="27"/>
                </a:cubicBezTo>
                <a:cubicBezTo>
                  <a:pt x="126" y="23"/>
                  <a:pt x="130" y="18"/>
                  <a:pt x="134" y="13"/>
                </a:cubicBezTo>
                <a:close/>
              </a:path>
            </a:pathLst>
          </a:custGeom>
          <a:solidFill>
            <a:srgbClr val="35669B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>
              <a:defRPr/>
            </a:pPr>
            <a:endParaRPr lang="id-ID" sz="1000" kern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114" name="Freeform 141"/>
          <p:cNvSpPr>
            <a:spLocks noEditPoints="1"/>
          </p:cNvSpPr>
          <p:nvPr/>
        </p:nvSpPr>
        <p:spPr bwMode="auto">
          <a:xfrm>
            <a:off x="9164932" y="5169223"/>
            <a:ext cx="310782" cy="293190"/>
          </a:xfrm>
          <a:custGeom>
            <a:avLst/>
            <a:gdLst>
              <a:gd name="T0" fmla="*/ 93 w 212"/>
              <a:gd name="T1" fmla="*/ 107 h 200"/>
              <a:gd name="T2" fmla="*/ 119 w 212"/>
              <a:gd name="T3" fmla="*/ 107 h 200"/>
              <a:gd name="T4" fmla="*/ 119 w 212"/>
              <a:gd name="T5" fmla="*/ 54 h 200"/>
              <a:gd name="T6" fmla="*/ 158 w 212"/>
              <a:gd name="T7" fmla="*/ 54 h 200"/>
              <a:gd name="T8" fmla="*/ 106 w 212"/>
              <a:gd name="T9" fmla="*/ 0 h 200"/>
              <a:gd name="T10" fmla="*/ 52 w 212"/>
              <a:gd name="T11" fmla="*/ 54 h 200"/>
              <a:gd name="T12" fmla="*/ 93 w 212"/>
              <a:gd name="T13" fmla="*/ 54 h 200"/>
              <a:gd name="T14" fmla="*/ 93 w 212"/>
              <a:gd name="T15" fmla="*/ 107 h 200"/>
              <a:gd name="T16" fmla="*/ 132 w 212"/>
              <a:gd name="T17" fmla="*/ 77 h 200"/>
              <a:gd name="T18" fmla="*/ 132 w 212"/>
              <a:gd name="T19" fmla="*/ 97 h 200"/>
              <a:gd name="T20" fmla="*/ 192 w 212"/>
              <a:gd name="T21" fmla="*/ 120 h 200"/>
              <a:gd name="T22" fmla="*/ 106 w 212"/>
              <a:gd name="T23" fmla="*/ 152 h 200"/>
              <a:gd name="T24" fmla="*/ 18 w 212"/>
              <a:gd name="T25" fmla="*/ 120 h 200"/>
              <a:gd name="T26" fmla="*/ 78 w 212"/>
              <a:gd name="T27" fmla="*/ 97 h 200"/>
              <a:gd name="T28" fmla="*/ 78 w 212"/>
              <a:gd name="T29" fmla="*/ 77 h 200"/>
              <a:gd name="T30" fmla="*/ 0 w 212"/>
              <a:gd name="T31" fmla="*/ 107 h 200"/>
              <a:gd name="T32" fmla="*/ 0 w 212"/>
              <a:gd name="T33" fmla="*/ 160 h 200"/>
              <a:gd name="T34" fmla="*/ 106 w 212"/>
              <a:gd name="T35" fmla="*/ 200 h 200"/>
              <a:gd name="T36" fmla="*/ 212 w 212"/>
              <a:gd name="T37" fmla="*/ 160 h 200"/>
              <a:gd name="T38" fmla="*/ 212 w 212"/>
              <a:gd name="T39" fmla="*/ 107 h 200"/>
              <a:gd name="T40" fmla="*/ 132 w 212"/>
              <a:gd name="T41" fmla="*/ 77 h 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212" h="200">
                <a:moveTo>
                  <a:pt x="93" y="107"/>
                </a:moveTo>
                <a:lnTo>
                  <a:pt x="119" y="107"/>
                </a:lnTo>
                <a:lnTo>
                  <a:pt x="119" y="54"/>
                </a:lnTo>
                <a:lnTo>
                  <a:pt x="158" y="54"/>
                </a:lnTo>
                <a:lnTo>
                  <a:pt x="106" y="0"/>
                </a:lnTo>
                <a:lnTo>
                  <a:pt x="52" y="54"/>
                </a:lnTo>
                <a:lnTo>
                  <a:pt x="93" y="54"/>
                </a:lnTo>
                <a:lnTo>
                  <a:pt x="93" y="107"/>
                </a:lnTo>
                <a:close/>
                <a:moveTo>
                  <a:pt x="132" y="77"/>
                </a:moveTo>
                <a:lnTo>
                  <a:pt x="132" y="97"/>
                </a:lnTo>
                <a:lnTo>
                  <a:pt x="192" y="120"/>
                </a:lnTo>
                <a:lnTo>
                  <a:pt x="106" y="152"/>
                </a:lnTo>
                <a:lnTo>
                  <a:pt x="18" y="120"/>
                </a:lnTo>
                <a:lnTo>
                  <a:pt x="78" y="97"/>
                </a:lnTo>
                <a:lnTo>
                  <a:pt x="78" y="77"/>
                </a:lnTo>
                <a:lnTo>
                  <a:pt x="0" y="107"/>
                </a:lnTo>
                <a:lnTo>
                  <a:pt x="0" y="160"/>
                </a:lnTo>
                <a:lnTo>
                  <a:pt x="106" y="200"/>
                </a:lnTo>
                <a:lnTo>
                  <a:pt x="212" y="160"/>
                </a:lnTo>
                <a:lnTo>
                  <a:pt x="212" y="107"/>
                </a:lnTo>
                <a:lnTo>
                  <a:pt x="132" y="77"/>
                </a:lnTo>
                <a:close/>
              </a:path>
            </a:pathLst>
          </a:custGeom>
          <a:solidFill>
            <a:srgbClr val="35669B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>
              <a:defRPr/>
            </a:pPr>
            <a:endParaRPr lang="id-ID" sz="1000" kern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115" name="Freeform 142"/>
          <p:cNvSpPr>
            <a:spLocks noEditPoints="1"/>
          </p:cNvSpPr>
          <p:nvPr/>
        </p:nvSpPr>
        <p:spPr bwMode="auto">
          <a:xfrm>
            <a:off x="9150273" y="5485868"/>
            <a:ext cx="237484" cy="180312"/>
          </a:xfrm>
          <a:custGeom>
            <a:avLst/>
            <a:gdLst>
              <a:gd name="T0" fmla="*/ 37 w 99"/>
              <a:gd name="T1" fmla="*/ 16 h 75"/>
              <a:gd name="T2" fmla="*/ 53 w 99"/>
              <a:gd name="T3" fmla="*/ 31 h 75"/>
              <a:gd name="T4" fmla="*/ 68 w 99"/>
              <a:gd name="T5" fmla="*/ 16 h 75"/>
              <a:gd name="T6" fmla="*/ 53 w 99"/>
              <a:gd name="T7" fmla="*/ 0 h 75"/>
              <a:gd name="T8" fmla="*/ 37 w 99"/>
              <a:gd name="T9" fmla="*/ 16 h 75"/>
              <a:gd name="T10" fmla="*/ 0 w 99"/>
              <a:gd name="T11" fmla="*/ 16 h 75"/>
              <a:gd name="T12" fmla="*/ 16 w 99"/>
              <a:gd name="T13" fmla="*/ 31 h 75"/>
              <a:gd name="T14" fmla="*/ 31 w 99"/>
              <a:gd name="T15" fmla="*/ 16 h 75"/>
              <a:gd name="T16" fmla="*/ 16 w 99"/>
              <a:gd name="T17" fmla="*/ 0 h 75"/>
              <a:gd name="T18" fmla="*/ 0 w 99"/>
              <a:gd name="T19" fmla="*/ 16 h 75"/>
              <a:gd name="T20" fmla="*/ 74 w 99"/>
              <a:gd name="T21" fmla="*/ 47 h 75"/>
              <a:gd name="T22" fmla="*/ 74 w 99"/>
              <a:gd name="T23" fmla="*/ 37 h 75"/>
              <a:gd name="T24" fmla="*/ 68 w 99"/>
              <a:gd name="T25" fmla="*/ 31 h 75"/>
              <a:gd name="T26" fmla="*/ 53 w 99"/>
              <a:gd name="T27" fmla="*/ 31 h 75"/>
              <a:gd name="T28" fmla="*/ 16 w 99"/>
              <a:gd name="T29" fmla="*/ 31 h 75"/>
              <a:gd name="T30" fmla="*/ 6 w 99"/>
              <a:gd name="T31" fmla="*/ 31 h 75"/>
              <a:gd name="T32" fmla="*/ 0 w 99"/>
              <a:gd name="T33" fmla="*/ 37 h 75"/>
              <a:gd name="T34" fmla="*/ 0 w 99"/>
              <a:gd name="T35" fmla="*/ 68 h 75"/>
              <a:gd name="T36" fmla="*/ 6 w 99"/>
              <a:gd name="T37" fmla="*/ 75 h 75"/>
              <a:gd name="T38" fmla="*/ 68 w 99"/>
              <a:gd name="T39" fmla="*/ 75 h 75"/>
              <a:gd name="T40" fmla="*/ 74 w 99"/>
              <a:gd name="T41" fmla="*/ 68 h 75"/>
              <a:gd name="T42" fmla="*/ 74 w 99"/>
              <a:gd name="T43" fmla="*/ 59 h 75"/>
              <a:gd name="T44" fmla="*/ 99 w 99"/>
              <a:gd name="T45" fmla="*/ 75 h 75"/>
              <a:gd name="T46" fmla="*/ 99 w 99"/>
              <a:gd name="T47" fmla="*/ 31 h 75"/>
              <a:gd name="T48" fmla="*/ 74 w 99"/>
              <a:gd name="T49" fmla="*/ 47 h 75"/>
              <a:gd name="T50" fmla="*/ 62 w 99"/>
              <a:gd name="T51" fmla="*/ 62 h 75"/>
              <a:gd name="T52" fmla="*/ 13 w 99"/>
              <a:gd name="T53" fmla="*/ 62 h 75"/>
              <a:gd name="T54" fmla="*/ 13 w 99"/>
              <a:gd name="T55" fmla="*/ 44 h 75"/>
              <a:gd name="T56" fmla="*/ 62 w 99"/>
              <a:gd name="T57" fmla="*/ 44 h 75"/>
              <a:gd name="T58" fmla="*/ 62 w 99"/>
              <a:gd name="T59" fmla="*/ 62 h 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99" h="75">
                <a:moveTo>
                  <a:pt x="37" y="16"/>
                </a:moveTo>
                <a:cubicBezTo>
                  <a:pt x="37" y="24"/>
                  <a:pt x="44" y="31"/>
                  <a:pt x="53" y="31"/>
                </a:cubicBezTo>
                <a:cubicBezTo>
                  <a:pt x="61" y="31"/>
                  <a:pt x="68" y="24"/>
                  <a:pt x="68" y="16"/>
                </a:cubicBezTo>
                <a:cubicBezTo>
                  <a:pt x="68" y="7"/>
                  <a:pt x="61" y="0"/>
                  <a:pt x="53" y="0"/>
                </a:cubicBezTo>
                <a:cubicBezTo>
                  <a:pt x="44" y="0"/>
                  <a:pt x="37" y="7"/>
                  <a:pt x="37" y="16"/>
                </a:cubicBezTo>
                <a:close/>
                <a:moveTo>
                  <a:pt x="0" y="16"/>
                </a:moveTo>
                <a:cubicBezTo>
                  <a:pt x="0" y="24"/>
                  <a:pt x="7" y="31"/>
                  <a:pt x="16" y="31"/>
                </a:cubicBezTo>
                <a:cubicBezTo>
                  <a:pt x="24" y="31"/>
                  <a:pt x="31" y="24"/>
                  <a:pt x="31" y="16"/>
                </a:cubicBezTo>
                <a:cubicBezTo>
                  <a:pt x="31" y="7"/>
                  <a:pt x="24" y="0"/>
                  <a:pt x="16" y="0"/>
                </a:cubicBezTo>
                <a:cubicBezTo>
                  <a:pt x="7" y="0"/>
                  <a:pt x="0" y="7"/>
                  <a:pt x="0" y="16"/>
                </a:cubicBezTo>
                <a:close/>
                <a:moveTo>
                  <a:pt x="74" y="47"/>
                </a:moveTo>
                <a:cubicBezTo>
                  <a:pt x="74" y="37"/>
                  <a:pt x="74" y="37"/>
                  <a:pt x="74" y="37"/>
                </a:cubicBezTo>
                <a:cubicBezTo>
                  <a:pt x="74" y="34"/>
                  <a:pt x="72" y="31"/>
                  <a:pt x="68" y="31"/>
                </a:cubicBezTo>
                <a:cubicBezTo>
                  <a:pt x="53" y="31"/>
                  <a:pt x="53" y="31"/>
                  <a:pt x="53" y="31"/>
                </a:cubicBezTo>
                <a:cubicBezTo>
                  <a:pt x="16" y="31"/>
                  <a:pt x="16" y="31"/>
                  <a:pt x="16" y="31"/>
                </a:cubicBezTo>
                <a:cubicBezTo>
                  <a:pt x="6" y="31"/>
                  <a:pt x="6" y="31"/>
                  <a:pt x="6" y="31"/>
                </a:cubicBezTo>
                <a:cubicBezTo>
                  <a:pt x="3" y="31"/>
                  <a:pt x="0" y="34"/>
                  <a:pt x="0" y="37"/>
                </a:cubicBezTo>
                <a:cubicBezTo>
                  <a:pt x="0" y="68"/>
                  <a:pt x="0" y="68"/>
                  <a:pt x="0" y="68"/>
                </a:cubicBezTo>
                <a:cubicBezTo>
                  <a:pt x="0" y="72"/>
                  <a:pt x="3" y="75"/>
                  <a:pt x="6" y="75"/>
                </a:cubicBezTo>
                <a:cubicBezTo>
                  <a:pt x="68" y="75"/>
                  <a:pt x="68" y="75"/>
                  <a:pt x="68" y="75"/>
                </a:cubicBezTo>
                <a:cubicBezTo>
                  <a:pt x="72" y="75"/>
                  <a:pt x="74" y="72"/>
                  <a:pt x="74" y="68"/>
                </a:cubicBezTo>
                <a:cubicBezTo>
                  <a:pt x="74" y="59"/>
                  <a:pt x="74" y="59"/>
                  <a:pt x="74" y="59"/>
                </a:cubicBezTo>
                <a:cubicBezTo>
                  <a:pt x="99" y="75"/>
                  <a:pt x="99" y="75"/>
                  <a:pt x="99" y="75"/>
                </a:cubicBezTo>
                <a:cubicBezTo>
                  <a:pt x="99" y="31"/>
                  <a:pt x="99" y="31"/>
                  <a:pt x="99" y="31"/>
                </a:cubicBezTo>
                <a:lnTo>
                  <a:pt x="74" y="47"/>
                </a:lnTo>
                <a:close/>
                <a:moveTo>
                  <a:pt x="62" y="62"/>
                </a:moveTo>
                <a:cubicBezTo>
                  <a:pt x="13" y="62"/>
                  <a:pt x="13" y="62"/>
                  <a:pt x="13" y="62"/>
                </a:cubicBezTo>
                <a:cubicBezTo>
                  <a:pt x="13" y="44"/>
                  <a:pt x="13" y="44"/>
                  <a:pt x="13" y="44"/>
                </a:cubicBezTo>
                <a:cubicBezTo>
                  <a:pt x="62" y="44"/>
                  <a:pt x="62" y="44"/>
                  <a:pt x="62" y="44"/>
                </a:cubicBezTo>
                <a:lnTo>
                  <a:pt x="62" y="62"/>
                </a:lnTo>
                <a:close/>
              </a:path>
            </a:pathLst>
          </a:custGeom>
          <a:solidFill>
            <a:srgbClr val="35669B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>
              <a:defRPr/>
            </a:pPr>
            <a:endParaRPr lang="id-ID" sz="1000" kern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116" name="Freeform 143"/>
          <p:cNvSpPr>
            <a:spLocks noEditPoints="1"/>
          </p:cNvSpPr>
          <p:nvPr/>
        </p:nvSpPr>
        <p:spPr bwMode="auto">
          <a:xfrm>
            <a:off x="9094567" y="4900954"/>
            <a:ext cx="252144" cy="255076"/>
          </a:xfrm>
          <a:custGeom>
            <a:avLst/>
            <a:gdLst>
              <a:gd name="T0" fmla="*/ 53 w 105"/>
              <a:gd name="T1" fmla="*/ 0 h 106"/>
              <a:gd name="T2" fmla="*/ 0 w 105"/>
              <a:gd name="T3" fmla="*/ 53 h 106"/>
              <a:gd name="T4" fmla="*/ 53 w 105"/>
              <a:gd name="T5" fmla="*/ 106 h 106"/>
              <a:gd name="T6" fmla="*/ 105 w 105"/>
              <a:gd name="T7" fmla="*/ 53 h 106"/>
              <a:gd name="T8" fmla="*/ 53 w 105"/>
              <a:gd name="T9" fmla="*/ 0 h 106"/>
              <a:gd name="T10" fmla="*/ 84 w 105"/>
              <a:gd name="T11" fmla="*/ 45 h 106"/>
              <a:gd name="T12" fmla="*/ 55 w 105"/>
              <a:gd name="T13" fmla="*/ 85 h 106"/>
              <a:gd name="T14" fmla="*/ 41 w 105"/>
              <a:gd name="T15" fmla="*/ 80 h 106"/>
              <a:gd name="T16" fmla="*/ 31 w 105"/>
              <a:gd name="T17" fmla="*/ 48 h 106"/>
              <a:gd name="T18" fmla="*/ 24 w 105"/>
              <a:gd name="T19" fmla="*/ 50 h 106"/>
              <a:gd name="T20" fmla="*/ 21 w 105"/>
              <a:gd name="T21" fmla="*/ 47 h 106"/>
              <a:gd name="T22" fmla="*/ 40 w 105"/>
              <a:gd name="T23" fmla="*/ 33 h 106"/>
              <a:gd name="T24" fmla="*/ 51 w 105"/>
              <a:gd name="T25" fmla="*/ 54 h 106"/>
              <a:gd name="T26" fmla="*/ 56 w 105"/>
              <a:gd name="T27" fmla="*/ 67 h 106"/>
              <a:gd name="T28" fmla="*/ 64 w 105"/>
              <a:gd name="T29" fmla="*/ 55 h 106"/>
              <a:gd name="T30" fmla="*/ 57 w 105"/>
              <a:gd name="T31" fmla="*/ 47 h 106"/>
              <a:gd name="T32" fmla="*/ 84 w 105"/>
              <a:gd name="T33" fmla="*/ 45 h 1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05" h="106">
                <a:moveTo>
                  <a:pt x="53" y="0"/>
                </a:moveTo>
                <a:cubicBezTo>
                  <a:pt x="23" y="0"/>
                  <a:pt x="0" y="24"/>
                  <a:pt x="0" y="53"/>
                </a:cubicBezTo>
                <a:cubicBezTo>
                  <a:pt x="0" y="82"/>
                  <a:pt x="23" y="106"/>
                  <a:pt x="53" y="106"/>
                </a:cubicBezTo>
                <a:cubicBezTo>
                  <a:pt x="82" y="106"/>
                  <a:pt x="105" y="82"/>
                  <a:pt x="105" y="53"/>
                </a:cubicBezTo>
                <a:cubicBezTo>
                  <a:pt x="105" y="24"/>
                  <a:pt x="82" y="0"/>
                  <a:pt x="53" y="0"/>
                </a:cubicBezTo>
                <a:close/>
                <a:moveTo>
                  <a:pt x="84" y="45"/>
                </a:moveTo>
                <a:cubicBezTo>
                  <a:pt x="80" y="65"/>
                  <a:pt x="61" y="82"/>
                  <a:pt x="55" y="85"/>
                </a:cubicBezTo>
                <a:cubicBezTo>
                  <a:pt x="49" y="89"/>
                  <a:pt x="43" y="84"/>
                  <a:pt x="41" y="80"/>
                </a:cubicBezTo>
                <a:cubicBezTo>
                  <a:pt x="39" y="75"/>
                  <a:pt x="33" y="50"/>
                  <a:pt x="31" y="48"/>
                </a:cubicBezTo>
                <a:cubicBezTo>
                  <a:pt x="29" y="46"/>
                  <a:pt x="24" y="50"/>
                  <a:pt x="24" y="50"/>
                </a:cubicBezTo>
                <a:cubicBezTo>
                  <a:pt x="21" y="47"/>
                  <a:pt x="21" y="47"/>
                  <a:pt x="21" y="47"/>
                </a:cubicBezTo>
                <a:cubicBezTo>
                  <a:pt x="21" y="47"/>
                  <a:pt x="32" y="34"/>
                  <a:pt x="40" y="33"/>
                </a:cubicBezTo>
                <a:cubicBezTo>
                  <a:pt x="49" y="31"/>
                  <a:pt x="49" y="46"/>
                  <a:pt x="51" y="54"/>
                </a:cubicBezTo>
                <a:cubicBezTo>
                  <a:pt x="53" y="62"/>
                  <a:pt x="54" y="67"/>
                  <a:pt x="56" y="67"/>
                </a:cubicBezTo>
                <a:cubicBezTo>
                  <a:pt x="58" y="67"/>
                  <a:pt x="61" y="62"/>
                  <a:pt x="64" y="55"/>
                </a:cubicBezTo>
                <a:cubicBezTo>
                  <a:pt x="68" y="49"/>
                  <a:pt x="64" y="43"/>
                  <a:pt x="57" y="47"/>
                </a:cubicBezTo>
                <a:cubicBezTo>
                  <a:pt x="60" y="30"/>
                  <a:pt x="87" y="26"/>
                  <a:pt x="84" y="45"/>
                </a:cubicBezTo>
                <a:close/>
              </a:path>
            </a:pathLst>
          </a:custGeom>
          <a:solidFill>
            <a:srgbClr val="35669B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>
              <a:defRPr/>
            </a:pPr>
            <a:endParaRPr lang="id-ID" sz="1000" kern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117" name="Freeform 144"/>
          <p:cNvSpPr>
            <a:spLocks noEditPoints="1"/>
          </p:cNvSpPr>
          <p:nvPr/>
        </p:nvSpPr>
        <p:spPr bwMode="auto">
          <a:xfrm>
            <a:off x="9015405" y="4676663"/>
            <a:ext cx="244815" cy="208166"/>
          </a:xfrm>
          <a:custGeom>
            <a:avLst/>
            <a:gdLst>
              <a:gd name="T0" fmla="*/ 84 w 102"/>
              <a:gd name="T1" fmla="*/ 82 h 87"/>
              <a:gd name="T2" fmla="*/ 81 w 102"/>
              <a:gd name="T3" fmla="*/ 81 h 87"/>
              <a:gd name="T4" fmla="*/ 81 w 102"/>
              <a:gd name="T5" fmla="*/ 74 h 87"/>
              <a:gd name="T6" fmla="*/ 93 w 102"/>
              <a:gd name="T7" fmla="*/ 44 h 87"/>
              <a:gd name="T8" fmla="*/ 81 w 102"/>
              <a:gd name="T9" fmla="*/ 13 h 87"/>
              <a:gd name="T10" fmla="*/ 81 w 102"/>
              <a:gd name="T11" fmla="*/ 6 h 87"/>
              <a:gd name="T12" fmla="*/ 87 w 102"/>
              <a:gd name="T13" fmla="*/ 6 h 87"/>
              <a:gd name="T14" fmla="*/ 102 w 102"/>
              <a:gd name="T15" fmla="*/ 44 h 87"/>
              <a:gd name="T16" fmla="*/ 87 w 102"/>
              <a:gd name="T17" fmla="*/ 81 h 87"/>
              <a:gd name="T18" fmla="*/ 84 w 102"/>
              <a:gd name="T19" fmla="*/ 82 h 87"/>
              <a:gd name="T20" fmla="*/ 68 w 102"/>
              <a:gd name="T21" fmla="*/ 74 h 87"/>
              <a:gd name="T22" fmla="*/ 65 w 102"/>
              <a:gd name="T23" fmla="*/ 72 h 87"/>
              <a:gd name="T24" fmla="*/ 65 w 102"/>
              <a:gd name="T25" fmla="*/ 66 h 87"/>
              <a:gd name="T26" fmla="*/ 65 w 102"/>
              <a:gd name="T27" fmla="*/ 21 h 87"/>
              <a:gd name="T28" fmla="*/ 65 w 102"/>
              <a:gd name="T29" fmla="*/ 15 h 87"/>
              <a:gd name="T30" fmla="*/ 71 w 102"/>
              <a:gd name="T31" fmla="*/ 15 h 87"/>
              <a:gd name="T32" fmla="*/ 83 w 102"/>
              <a:gd name="T33" fmla="*/ 44 h 87"/>
              <a:gd name="T34" fmla="*/ 71 w 102"/>
              <a:gd name="T35" fmla="*/ 72 h 87"/>
              <a:gd name="T36" fmla="*/ 68 w 102"/>
              <a:gd name="T37" fmla="*/ 74 h 87"/>
              <a:gd name="T38" fmla="*/ 52 w 102"/>
              <a:gd name="T39" fmla="*/ 65 h 87"/>
              <a:gd name="T40" fmla="*/ 49 w 102"/>
              <a:gd name="T41" fmla="*/ 64 h 87"/>
              <a:gd name="T42" fmla="*/ 49 w 102"/>
              <a:gd name="T43" fmla="*/ 57 h 87"/>
              <a:gd name="T44" fmla="*/ 49 w 102"/>
              <a:gd name="T45" fmla="*/ 30 h 87"/>
              <a:gd name="T46" fmla="*/ 49 w 102"/>
              <a:gd name="T47" fmla="*/ 23 h 87"/>
              <a:gd name="T48" fmla="*/ 55 w 102"/>
              <a:gd name="T49" fmla="*/ 23 h 87"/>
              <a:gd name="T50" fmla="*/ 55 w 102"/>
              <a:gd name="T51" fmla="*/ 64 h 87"/>
              <a:gd name="T52" fmla="*/ 52 w 102"/>
              <a:gd name="T53" fmla="*/ 65 h 87"/>
              <a:gd name="T54" fmla="*/ 38 w 102"/>
              <a:gd name="T55" fmla="*/ 3 h 87"/>
              <a:gd name="T56" fmla="*/ 42 w 102"/>
              <a:gd name="T57" fmla="*/ 5 h 87"/>
              <a:gd name="T58" fmla="*/ 42 w 102"/>
              <a:gd name="T59" fmla="*/ 82 h 87"/>
              <a:gd name="T60" fmla="*/ 38 w 102"/>
              <a:gd name="T61" fmla="*/ 84 h 87"/>
              <a:gd name="T62" fmla="*/ 15 w 102"/>
              <a:gd name="T63" fmla="*/ 62 h 87"/>
              <a:gd name="T64" fmla="*/ 0 w 102"/>
              <a:gd name="T65" fmla="*/ 62 h 87"/>
              <a:gd name="T66" fmla="*/ 0 w 102"/>
              <a:gd name="T67" fmla="*/ 25 h 87"/>
              <a:gd name="T68" fmla="*/ 15 w 102"/>
              <a:gd name="T69" fmla="*/ 25 h 87"/>
              <a:gd name="T70" fmla="*/ 38 w 102"/>
              <a:gd name="T71" fmla="*/ 3 h 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02" h="87">
                <a:moveTo>
                  <a:pt x="84" y="82"/>
                </a:moveTo>
                <a:cubicBezTo>
                  <a:pt x="83" y="82"/>
                  <a:pt x="81" y="82"/>
                  <a:pt x="81" y="81"/>
                </a:cubicBezTo>
                <a:cubicBezTo>
                  <a:pt x="79" y="79"/>
                  <a:pt x="79" y="76"/>
                  <a:pt x="81" y="74"/>
                </a:cubicBezTo>
                <a:cubicBezTo>
                  <a:pt x="89" y="66"/>
                  <a:pt x="93" y="55"/>
                  <a:pt x="93" y="44"/>
                </a:cubicBezTo>
                <a:cubicBezTo>
                  <a:pt x="93" y="32"/>
                  <a:pt x="89" y="21"/>
                  <a:pt x="81" y="13"/>
                </a:cubicBezTo>
                <a:cubicBezTo>
                  <a:pt x="79" y="11"/>
                  <a:pt x="79" y="8"/>
                  <a:pt x="81" y="6"/>
                </a:cubicBezTo>
                <a:cubicBezTo>
                  <a:pt x="82" y="4"/>
                  <a:pt x="85" y="4"/>
                  <a:pt x="87" y="6"/>
                </a:cubicBezTo>
                <a:cubicBezTo>
                  <a:pt x="97" y="16"/>
                  <a:pt x="102" y="29"/>
                  <a:pt x="102" y="44"/>
                </a:cubicBezTo>
                <a:cubicBezTo>
                  <a:pt x="102" y="58"/>
                  <a:pt x="97" y="71"/>
                  <a:pt x="87" y="81"/>
                </a:cubicBezTo>
                <a:cubicBezTo>
                  <a:pt x="86" y="82"/>
                  <a:pt x="85" y="82"/>
                  <a:pt x="84" y="82"/>
                </a:cubicBezTo>
                <a:close/>
                <a:moveTo>
                  <a:pt x="68" y="74"/>
                </a:moveTo>
                <a:cubicBezTo>
                  <a:pt x="67" y="74"/>
                  <a:pt x="65" y="73"/>
                  <a:pt x="65" y="72"/>
                </a:cubicBezTo>
                <a:cubicBezTo>
                  <a:pt x="63" y="70"/>
                  <a:pt x="63" y="68"/>
                  <a:pt x="65" y="66"/>
                </a:cubicBezTo>
                <a:cubicBezTo>
                  <a:pt x="77" y="54"/>
                  <a:pt x="77" y="33"/>
                  <a:pt x="65" y="21"/>
                </a:cubicBezTo>
                <a:cubicBezTo>
                  <a:pt x="63" y="19"/>
                  <a:pt x="63" y="17"/>
                  <a:pt x="65" y="15"/>
                </a:cubicBezTo>
                <a:cubicBezTo>
                  <a:pt x="66" y="13"/>
                  <a:pt x="69" y="13"/>
                  <a:pt x="71" y="15"/>
                </a:cubicBezTo>
                <a:cubicBezTo>
                  <a:pt x="79" y="22"/>
                  <a:pt x="83" y="33"/>
                  <a:pt x="83" y="44"/>
                </a:cubicBezTo>
                <a:cubicBezTo>
                  <a:pt x="83" y="54"/>
                  <a:pt x="79" y="65"/>
                  <a:pt x="71" y="72"/>
                </a:cubicBezTo>
                <a:cubicBezTo>
                  <a:pt x="70" y="73"/>
                  <a:pt x="69" y="74"/>
                  <a:pt x="68" y="74"/>
                </a:cubicBezTo>
                <a:close/>
                <a:moveTo>
                  <a:pt x="52" y="65"/>
                </a:moveTo>
                <a:cubicBezTo>
                  <a:pt x="51" y="65"/>
                  <a:pt x="49" y="65"/>
                  <a:pt x="49" y="64"/>
                </a:cubicBezTo>
                <a:cubicBezTo>
                  <a:pt x="47" y="62"/>
                  <a:pt x="47" y="59"/>
                  <a:pt x="49" y="57"/>
                </a:cubicBezTo>
                <a:cubicBezTo>
                  <a:pt x="56" y="50"/>
                  <a:pt x="56" y="37"/>
                  <a:pt x="49" y="30"/>
                </a:cubicBezTo>
                <a:cubicBezTo>
                  <a:pt x="47" y="28"/>
                  <a:pt x="47" y="25"/>
                  <a:pt x="49" y="23"/>
                </a:cubicBezTo>
                <a:cubicBezTo>
                  <a:pt x="50" y="22"/>
                  <a:pt x="53" y="22"/>
                  <a:pt x="55" y="23"/>
                </a:cubicBezTo>
                <a:cubicBezTo>
                  <a:pt x="66" y="34"/>
                  <a:pt x="66" y="53"/>
                  <a:pt x="55" y="64"/>
                </a:cubicBezTo>
                <a:cubicBezTo>
                  <a:pt x="54" y="65"/>
                  <a:pt x="53" y="65"/>
                  <a:pt x="52" y="65"/>
                </a:cubicBezTo>
                <a:close/>
                <a:moveTo>
                  <a:pt x="38" y="3"/>
                </a:moveTo>
                <a:cubicBezTo>
                  <a:pt x="40" y="0"/>
                  <a:pt x="42" y="1"/>
                  <a:pt x="42" y="5"/>
                </a:cubicBezTo>
                <a:cubicBezTo>
                  <a:pt x="42" y="82"/>
                  <a:pt x="42" y="82"/>
                  <a:pt x="42" y="82"/>
                </a:cubicBezTo>
                <a:cubicBezTo>
                  <a:pt x="42" y="86"/>
                  <a:pt x="40" y="87"/>
                  <a:pt x="38" y="84"/>
                </a:cubicBezTo>
                <a:cubicBezTo>
                  <a:pt x="15" y="62"/>
                  <a:pt x="15" y="62"/>
                  <a:pt x="15" y="62"/>
                </a:cubicBezTo>
                <a:cubicBezTo>
                  <a:pt x="0" y="62"/>
                  <a:pt x="0" y="62"/>
                  <a:pt x="0" y="62"/>
                </a:cubicBezTo>
                <a:cubicBezTo>
                  <a:pt x="0" y="25"/>
                  <a:pt x="0" y="25"/>
                  <a:pt x="0" y="25"/>
                </a:cubicBezTo>
                <a:cubicBezTo>
                  <a:pt x="15" y="25"/>
                  <a:pt x="15" y="25"/>
                  <a:pt x="15" y="25"/>
                </a:cubicBezTo>
                <a:lnTo>
                  <a:pt x="38" y="3"/>
                </a:lnTo>
                <a:close/>
              </a:path>
            </a:pathLst>
          </a:custGeom>
          <a:solidFill>
            <a:srgbClr val="35669B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>
              <a:defRPr/>
            </a:pPr>
            <a:endParaRPr lang="id-ID" sz="1000" kern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118" name="Freeform 145"/>
          <p:cNvSpPr>
            <a:spLocks noEditPoints="1"/>
          </p:cNvSpPr>
          <p:nvPr/>
        </p:nvSpPr>
        <p:spPr bwMode="auto">
          <a:xfrm>
            <a:off x="8805773" y="4409859"/>
            <a:ext cx="277065" cy="244814"/>
          </a:xfrm>
          <a:custGeom>
            <a:avLst/>
            <a:gdLst>
              <a:gd name="T0" fmla="*/ 124 w 189"/>
              <a:gd name="T1" fmla="*/ 23 h 167"/>
              <a:gd name="T2" fmla="*/ 65 w 189"/>
              <a:gd name="T3" fmla="*/ 0 h 167"/>
              <a:gd name="T4" fmla="*/ 0 w 189"/>
              <a:gd name="T5" fmla="*/ 23 h 167"/>
              <a:gd name="T6" fmla="*/ 0 w 189"/>
              <a:gd name="T7" fmla="*/ 167 h 167"/>
              <a:gd name="T8" fmla="*/ 65 w 189"/>
              <a:gd name="T9" fmla="*/ 142 h 167"/>
              <a:gd name="T10" fmla="*/ 124 w 189"/>
              <a:gd name="T11" fmla="*/ 167 h 167"/>
              <a:gd name="T12" fmla="*/ 189 w 189"/>
              <a:gd name="T13" fmla="*/ 142 h 167"/>
              <a:gd name="T14" fmla="*/ 189 w 189"/>
              <a:gd name="T15" fmla="*/ 0 h 167"/>
              <a:gd name="T16" fmla="*/ 124 w 189"/>
              <a:gd name="T17" fmla="*/ 23 h 167"/>
              <a:gd name="T18" fmla="*/ 70 w 189"/>
              <a:gd name="T19" fmla="*/ 15 h 167"/>
              <a:gd name="T20" fmla="*/ 119 w 189"/>
              <a:gd name="T21" fmla="*/ 35 h 167"/>
              <a:gd name="T22" fmla="*/ 119 w 189"/>
              <a:gd name="T23" fmla="*/ 152 h 167"/>
              <a:gd name="T24" fmla="*/ 70 w 189"/>
              <a:gd name="T25" fmla="*/ 133 h 167"/>
              <a:gd name="T26" fmla="*/ 70 w 189"/>
              <a:gd name="T27" fmla="*/ 15 h 167"/>
              <a:gd name="T28" fmla="*/ 11 w 189"/>
              <a:gd name="T29" fmla="*/ 31 h 167"/>
              <a:gd name="T30" fmla="*/ 58 w 189"/>
              <a:gd name="T31" fmla="*/ 15 h 167"/>
              <a:gd name="T32" fmla="*/ 58 w 189"/>
              <a:gd name="T33" fmla="*/ 133 h 167"/>
              <a:gd name="T34" fmla="*/ 11 w 189"/>
              <a:gd name="T35" fmla="*/ 151 h 167"/>
              <a:gd name="T36" fmla="*/ 11 w 189"/>
              <a:gd name="T37" fmla="*/ 31 h 167"/>
              <a:gd name="T38" fmla="*/ 178 w 189"/>
              <a:gd name="T39" fmla="*/ 134 h 167"/>
              <a:gd name="T40" fmla="*/ 130 w 189"/>
              <a:gd name="T41" fmla="*/ 152 h 167"/>
              <a:gd name="T42" fmla="*/ 130 w 189"/>
              <a:gd name="T43" fmla="*/ 35 h 167"/>
              <a:gd name="T44" fmla="*/ 178 w 189"/>
              <a:gd name="T45" fmla="*/ 17 h 167"/>
              <a:gd name="T46" fmla="*/ 178 w 189"/>
              <a:gd name="T47" fmla="*/ 134 h 1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89" h="167">
                <a:moveTo>
                  <a:pt x="124" y="23"/>
                </a:moveTo>
                <a:lnTo>
                  <a:pt x="65" y="0"/>
                </a:lnTo>
                <a:lnTo>
                  <a:pt x="0" y="23"/>
                </a:lnTo>
                <a:lnTo>
                  <a:pt x="0" y="167"/>
                </a:lnTo>
                <a:lnTo>
                  <a:pt x="65" y="142"/>
                </a:lnTo>
                <a:lnTo>
                  <a:pt x="124" y="167"/>
                </a:lnTo>
                <a:lnTo>
                  <a:pt x="189" y="142"/>
                </a:lnTo>
                <a:lnTo>
                  <a:pt x="189" y="0"/>
                </a:lnTo>
                <a:lnTo>
                  <a:pt x="124" y="23"/>
                </a:lnTo>
                <a:close/>
                <a:moveTo>
                  <a:pt x="70" y="15"/>
                </a:moveTo>
                <a:lnTo>
                  <a:pt x="119" y="35"/>
                </a:lnTo>
                <a:lnTo>
                  <a:pt x="119" y="152"/>
                </a:lnTo>
                <a:lnTo>
                  <a:pt x="70" y="133"/>
                </a:lnTo>
                <a:lnTo>
                  <a:pt x="70" y="15"/>
                </a:lnTo>
                <a:close/>
                <a:moveTo>
                  <a:pt x="11" y="31"/>
                </a:moveTo>
                <a:lnTo>
                  <a:pt x="58" y="15"/>
                </a:lnTo>
                <a:lnTo>
                  <a:pt x="58" y="133"/>
                </a:lnTo>
                <a:lnTo>
                  <a:pt x="11" y="151"/>
                </a:lnTo>
                <a:lnTo>
                  <a:pt x="11" y="31"/>
                </a:lnTo>
                <a:close/>
                <a:moveTo>
                  <a:pt x="178" y="134"/>
                </a:moveTo>
                <a:lnTo>
                  <a:pt x="130" y="152"/>
                </a:lnTo>
                <a:lnTo>
                  <a:pt x="130" y="35"/>
                </a:lnTo>
                <a:lnTo>
                  <a:pt x="178" y="17"/>
                </a:lnTo>
                <a:lnTo>
                  <a:pt x="178" y="134"/>
                </a:lnTo>
                <a:close/>
              </a:path>
            </a:pathLst>
          </a:custGeom>
          <a:solidFill>
            <a:srgbClr val="35669B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>
              <a:defRPr/>
            </a:pPr>
            <a:endParaRPr lang="id-ID" sz="1000" kern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119" name="Freeform 146"/>
          <p:cNvSpPr>
            <a:spLocks noEditPoints="1"/>
          </p:cNvSpPr>
          <p:nvPr/>
        </p:nvSpPr>
        <p:spPr bwMode="auto">
          <a:xfrm>
            <a:off x="8874674" y="3495104"/>
            <a:ext cx="303453" cy="306383"/>
          </a:xfrm>
          <a:custGeom>
            <a:avLst/>
            <a:gdLst>
              <a:gd name="T0" fmla="*/ 63 w 127"/>
              <a:gd name="T1" fmla="*/ 0 h 128"/>
              <a:gd name="T2" fmla="*/ 0 w 127"/>
              <a:gd name="T3" fmla="*/ 64 h 128"/>
              <a:gd name="T4" fmla="*/ 63 w 127"/>
              <a:gd name="T5" fmla="*/ 128 h 128"/>
              <a:gd name="T6" fmla="*/ 127 w 127"/>
              <a:gd name="T7" fmla="*/ 64 h 128"/>
              <a:gd name="T8" fmla="*/ 63 w 127"/>
              <a:gd name="T9" fmla="*/ 0 h 128"/>
              <a:gd name="T10" fmla="*/ 52 w 127"/>
              <a:gd name="T11" fmla="*/ 104 h 128"/>
              <a:gd name="T12" fmla="*/ 25 w 127"/>
              <a:gd name="T13" fmla="*/ 69 h 128"/>
              <a:gd name="T14" fmla="*/ 37 w 127"/>
              <a:gd name="T15" fmla="*/ 57 h 128"/>
              <a:gd name="T16" fmla="*/ 52 w 127"/>
              <a:gd name="T17" fmla="*/ 76 h 128"/>
              <a:gd name="T18" fmla="*/ 98 w 127"/>
              <a:gd name="T19" fmla="*/ 38 h 128"/>
              <a:gd name="T20" fmla="*/ 103 w 127"/>
              <a:gd name="T21" fmla="*/ 44 h 128"/>
              <a:gd name="T22" fmla="*/ 52 w 127"/>
              <a:gd name="T23" fmla="*/ 104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27" h="128">
                <a:moveTo>
                  <a:pt x="63" y="0"/>
                </a:moveTo>
                <a:cubicBezTo>
                  <a:pt x="28" y="0"/>
                  <a:pt x="0" y="29"/>
                  <a:pt x="0" y="64"/>
                </a:cubicBezTo>
                <a:cubicBezTo>
                  <a:pt x="0" y="99"/>
                  <a:pt x="28" y="128"/>
                  <a:pt x="63" y="128"/>
                </a:cubicBezTo>
                <a:cubicBezTo>
                  <a:pt x="99" y="128"/>
                  <a:pt x="127" y="99"/>
                  <a:pt x="127" y="64"/>
                </a:cubicBezTo>
                <a:cubicBezTo>
                  <a:pt x="127" y="29"/>
                  <a:pt x="99" y="0"/>
                  <a:pt x="63" y="0"/>
                </a:cubicBezTo>
                <a:close/>
                <a:moveTo>
                  <a:pt x="52" y="104"/>
                </a:moveTo>
                <a:cubicBezTo>
                  <a:pt x="25" y="69"/>
                  <a:pt x="25" y="69"/>
                  <a:pt x="25" y="69"/>
                </a:cubicBezTo>
                <a:cubicBezTo>
                  <a:pt x="37" y="57"/>
                  <a:pt x="37" y="57"/>
                  <a:pt x="37" y="57"/>
                </a:cubicBezTo>
                <a:cubicBezTo>
                  <a:pt x="52" y="76"/>
                  <a:pt x="52" y="76"/>
                  <a:pt x="52" y="76"/>
                </a:cubicBezTo>
                <a:cubicBezTo>
                  <a:pt x="98" y="38"/>
                  <a:pt x="98" y="38"/>
                  <a:pt x="98" y="38"/>
                </a:cubicBezTo>
                <a:cubicBezTo>
                  <a:pt x="103" y="44"/>
                  <a:pt x="103" y="44"/>
                  <a:pt x="103" y="44"/>
                </a:cubicBezTo>
                <a:lnTo>
                  <a:pt x="52" y="104"/>
                </a:lnTo>
                <a:close/>
              </a:path>
            </a:pathLst>
          </a:custGeom>
          <a:solidFill>
            <a:srgbClr val="35669B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>
              <a:defRPr/>
            </a:pPr>
            <a:endParaRPr lang="id-ID" sz="1000" kern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120" name="Freeform 147"/>
          <p:cNvSpPr>
            <a:spLocks noEditPoints="1"/>
          </p:cNvSpPr>
          <p:nvPr/>
        </p:nvSpPr>
        <p:spPr bwMode="auto">
          <a:xfrm>
            <a:off x="9758642" y="5641259"/>
            <a:ext cx="230155" cy="230155"/>
          </a:xfrm>
          <a:custGeom>
            <a:avLst/>
            <a:gdLst>
              <a:gd name="T0" fmla="*/ 0 w 157"/>
              <a:gd name="T1" fmla="*/ 74 h 157"/>
              <a:gd name="T2" fmla="*/ 0 w 157"/>
              <a:gd name="T3" fmla="*/ 23 h 157"/>
              <a:gd name="T4" fmla="*/ 64 w 157"/>
              <a:gd name="T5" fmla="*/ 13 h 157"/>
              <a:gd name="T6" fmla="*/ 64 w 157"/>
              <a:gd name="T7" fmla="*/ 74 h 157"/>
              <a:gd name="T8" fmla="*/ 0 w 157"/>
              <a:gd name="T9" fmla="*/ 74 h 157"/>
              <a:gd name="T10" fmla="*/ 73 w 157"/>
              <a:gd name="T11" fmla="*/ 12 h 157"/>
              <a:gd name="T12" fmla="*/ 157 w 157"/>
              <a:gd name="T13" fmla="*/ 0 h 157"/>
              <a:gd name="T14" fmla="*/ 157 w 157"/>
              <a:gd name="T15" fmla="*/ 74 h 157"/>
              <a:gd name="T16" fmla="*/ 73 w 157"/>
              <a:gd name="T17" fmla="*/ 74 h 157"/>
              <a:gd name="T18" fmla="*/ 73 w 157"/>
              <a:gd name="T19" fmla="*/ 12 h 157"/>
              <a:gd name="T20" fmla="*/ 157 w 157"/>
              <a:gd name="T21" fmla="*/ 84 h 157"/>
              <a:gd name="T22" fmla="*/ 157 w 157"/>
              <a:gd name="T23" fmla="*/ 157 h 157"/>
              <a:gd name="T24" fmla="*/ 73 w 157"/>
              <a:gd name="T25" fmla="*/ 146 h 157"/>
              <a:gd name="T26" fmla="*/ 73 w 157"/>
              <a:gd name="T27" fmla="*/ 84 h 157"/>
              <a:gd name="T28" fmla="*/ 157 w 157"/>
              <a:gd name="T29" fmla="*/ 84 h 157"/>
              <a:gd name="T30" fmla="*/ 64 w 157"/>
              <a:gd name="T31" fmla="*/ 144 h 157"/>
              <a:gd name="T32" fmla="*/ 0 w 157"/>
              <a:gd name="T33" fmla="*/ 136 h 157"/>
              <a:gd name="T34" fmla="*/ 0 w 157"/>
              <a:gd name="T35" fmla="*/ 84 h 157"/>
              <a:gd name="T36" fmla="*/ 64 w 157"/>
              <a:gd name="T37" fmla="*/ 84 h 157"/>
              <a:gd name="T38" fmla="*/ 64 w 157"/>
              <a:gd name="T39" fmla="*/ 144 h 1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157" h="157">
                <a:moveTo>
                  <a:pt x="0" y="74"/>
                </a:moveTo>
                <a:lnTo>
                  <a:pt x="0" y="23"/>
                </a:lnTo>
                <a:lnTo>
                  <a:pt x="64" y="13"/>
                </a:lnTo>
                <a:lnTo>
                  <a:pt x="64" y="74"/>
                </a:lnTo>
                <a:lnTo>
                  <a:pt x="0" y="74"/>
                </a:lnTo>
                <a:close/>
                <a:moveTo>
                  <a:pt x="73" y="12"/>
                </a:moveTo>
                <a:lnTo>
                  <a:pt x="157" y="0"/>
                </a:lnTo>
                <a:lnTo>
                  <a:pt x="157" y="74"/>
                </a:lnTo>
                <a:lnTo>
                  <a:pt x="73" y="74"/>
                </a:lnTo>
                <a:lnTo>
                  <a:pt x="73" y="12"/>
                </a:lnTo>
                <a:close/>
                <a:moveTo>
                  <a:pt x="157" y="84"/>
                </a:moveTo>
                <a:lnTo>
                  <a:pt x="157" y="157"/>
                </a:lnTo>
                <a:lnTo>
                  <a:pt x="73" y="146"/>
                </a:lnTo>
                <a:lnTo>
                  <a:pt x="73" y="84"/>
                </a:lnTo>
                <a:lnTo>
                  <a:pt x="157" y="84"/>
                </a:lnTo>
                <a:close/>
                <a:moveTo>
                  <a:pt x="64" y="144"/>
                </a:moveTo>
                <a:lnTo>
                  <a:pt x="0" y="136"/>
                </a:lnTo>
                <a:lnTo>
                  <a:pt x="0" y="84"/>
                </a:lnTo>
                <a:lnTo>
                  <a:pt x="64" y="84"/>
                </a:lnTo>
                <a:lnTo>
                  <a:pt x="64" y="144"/>
                </a:lnTo>
                <a:close/>
              </a:path>
            </a:pathLst>
          </a:custGeom>
          <a:solidFill>
            <a:srgbClr val="35669B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>
              <a:defRPr/>
            </a:pPr>
            <a:endParaRPr lang="id-ID" sz="1000" kern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121" name="Freeform 148"/>
          <p:cNvSpPr>
            <a:spLocks noEditPoints="1"/>
          </p:cNvSpPr>
          <p:nvPr/>
        </p:nvSpPr>
        <p:spPr bwMode="auto">
          <a:xfrm>
            <a:off x="9506499" y="5591417"/>
            <a:ext cx="203767" cy="203767"/>
          </a:xfrm>
          <a:custGeom>
            <a:avLst/>
            <a:gdLst>
              <a:gd name="T0" fmla="*/ 11 w 85"/>
              <a:gd name="T1" fmla="*/ 42 h 85"/>
              <a:gd name="T2" fmla="*/ 29 w 85"/>
              <a:gd name="T3" fmla="*/ 70 h 85"/>
              <a:gd name="T4" fmla="*/ 14 w 85"/>
              <a:gd name="T5" fmla="*/ 30 h 85"/>
              <a:gd name="T6" fmla="*/ 11 w 85"/>
              <a:gd name="T7" fmla="*/ 42 h 85"/>
              <a:gd name="T8" fmla="*/ 64 w 85"/>
              <a:gd name="T9" fmla="*/ 41 h 85"/>
              <a:gd name="T10" fmla="*/ 62 w 85"/>
              <a:gd name="T11" fmla="*/ 32 h 85"/>
              <a:gd name="T12" fmla="*/ 59 w 85"/>
              <a:gd name="T13" fmla="*/ 25 h 85"/>
              <a:gd name="T14" fmla="*/ 64 w 85"/>
              <a:gd name="T15" fmla="*/ 20 h 85"/>
              <a:gd name="T16" fmla="*/ 64 w 85"/>
              <a:gd name="T17" fmla="*/ 20 h 85"/>
              <a:gd name="T18" fmla="*/ 43 w 85"/>
              <a:gd name="T19" fmla="*/ 11 h 85"/>
              <a:gd name="T20" fmla="*/ 16 w 85"/>
              <a:gd name="T21" fmla="*/ 25 h 85"/>
              <a:gd name="T22" fmla="*/ 18 w 85"/>
              <a:gd name="T23" fmla="*/ 25 h 85"/>
              <a:gd name="T24" fmla="*/ 27 w 85"/>
              <a:gd name="T25" fmla="*/ 25 h 85"/>
              <a:gd name="T26" fmla="*/ 27 w 85"/>
              <a:gd name="T27" fmla="*/ 28 h 85"/>
              <a:gd name="T28" fmla="*/ 23 w 85"/>
              <a:gd name="T29" fmla="*/ 28 h 85"/>
              <a:gd name="T30" fmla="*/ 35 w 85"/>
              <a:gd name="T31" fmla="*/ 61 h 85"/>
              <a:gd name="T32" fmla="*/ 42 w 85"/>
              <a:gd name="T33" fmla="*/ 41 h 85"/>
              <a:gd name="T34" fmla="*/ 37 w 85"/>
              <a:gd name="T35" fmla="*/ 28 h 85"/>
              <a:gd name="T36" fmla="*/ 34 w 85"/>
              <a:gd name="T37" fmla="*/ 28 h 85"/>
              <a:gd name="T38" fmla="*/ 34 w 85"/>
              <a:gd name="T39" fmla="*/ 25 h 85"/>
              <a:gd name="T40" fmla="*/ 42 w 85"/>
              <a:gd name="T41" fmla="*/ 25 h 85"/>
              <a:gd name="T42" fmla="*/ 51 w 85"/>
              <a:gd name="T43" fmla="*/ 25 h 85"/>
              <a:gd name="T44" fmla="*/ 51 w 85"/>
              <a:gd name="T45" fmla="*/ 28 h 85"/>
              <a:gd name="T46" fmla="*/ 47 w 85"/>
              <a:gd name="T47" fmla="*/ 28 h 85"/>
              <a:gd name="T48" fmla="*/ 59 w 85"/>
              <a:gd name="T49" fmla="*/ 61 h 85"/>
              <a:gd name="T50" fmla="*/ 62 w 85"/>
              <a:gd name="T51" fmla="*/ 51 h 85"/>
              <a:gd name="T52" fmla="*/ 64 w 85"/>
              <a:gd name="T53" fmla="*/ 41 h 85"/>
              <a:gd name="T54" fmla="*/ 43 w 85"/>
              <a:gd name="T55" fmla="*/ 45 h 85"/>
              <a:gd name="T56" fmla="*/ 34 w 85"/>
              <a:gd name="T57" fmla="*/ 72 h 85"/>
              <a:gd name="T58" fmla="*/ 43 w 85"/>
              <a:gd name="T59" fmla="*/ 73 h 85"/>
              <a:gd name="T60" fmla="*/ 53 w 85"/>
              <a:gd name="T61" fmla="*/ 72 h 85"/>
              <a:gd name="T62" fmla="*/ 53 w 85"/>
              <a:gd name="T63" fmla="*/ 71 h 85"/>
              <a:gd name="T64" fmla="*/ 43 w 85"/>
              <a:gd name="T65" fmla="*/ 45 h 85"/>
              <a:gd name="T66" fmla="*/ 71 w 85"/>
              <a:gd name="T67" fmla="*/ 28 h 85"/>
              <a:gd name="T68" fmla="*/ 71 w 85"/>
              <a:gd name="T69" fmla="*/ 31 h 85"/>
              <a:gd name="T70" fmla="*/ 69 w 85"/>
              <a:gd name="T71" fmla="*/ 42 h 85"/>
              <a:gd name="T72" fmla="*/ 59 w 85"/>
              <a:gd name="T73" fmla="*/ 69 h 85"/>
              <a:gd name="T74" fmla="*/ 75 w 85"/>
              <a:gd name="T75" fmla="*/ 42 h 85"/>
              <a:gd name="T76" fmla="*/ 71 w 85"/>
              <a:gd name="T77" fmla="*/ 28 h 85"/>
              <a:gd name="T78" fmla="*/ 43 w 85"/>
              <a:gd name="T79" fmla="*/ 0 h 85"/>
              <a:gd name="T80" fmla="*/ 0 w 85"/>
              <a:gd name="T81" fmla="*/ 42 h 85"/>
              <a:gd name="T82" fmla="*/ 43 w 85"/>
              <a:gd name="T83" fmla="*/ 85 h 85"/>
              <a:gd name="T84" fmla="*/ 85 w 85"/>
              <a:gd name="T85" fmla="*/ 42 h 85"/>
              <a:gd name="T86" fmla="*/ 43 w 85"/>
              <a:gd name="T87" fmla="*/ 0 h 85"/>
              <a:gd name="T88" fmla="*/ 43 w 85"/>
              <a:gd name="T89" fmla="*/ 79 h 85"/>
              <a:gd name="T90" fmla="*/ 6 w 85"/>
              <a:gd name="T91" fmla="*/ 42 h 85"/>
              <a:gd name="T92" fmla="*/ 43 w 85"/>
              <a:gd name="T93" fmla="*/ 5 h 85"/>
              <a:gd name="T94" fmla="*/ 80 w 85"/>
              <a:gd name="T95" fmla="*/ 42 h 85"/>
              <a:gd name="T96" fmla="*/ 43 w 85"/>
              <a:gd name="T97" fmla="*/ 79 h 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85" h="85">
                <a:moveTo>
                  <a:pt x="11" y="42"/>
                </a:moveTo>
                <a:cubicBezTo>
                  <a:pt x="11" y="55"/>
                  <a:pt x="18" y="65"/>
                  <a:pt x="29" y="70"/>
                </a:cubicBezTo>
                <a:cubicBezTo>
                  <a:pt x="14" y="30"/>
                  <a:pt x="14" y="30"/>
                  <a:pt x="14" y="30"/>
                </a:cubicBezTo>
                <a:cubicBezTo>
                  <a:pt x="12" y="34"/>
                  <a:pt x="11" y="38"/>
                  <a:pt x="11" y="42"/>
                </a:cubicBezTo>
                <a:close/>
                <a:moveTo>
                  <a:pt x="64" y="41"/>
                </a:moveTo>
                <a:cubicBezTo>
                  <a:pt x="64" y="37"/>
                  <a:pt x="63" y="34"/>
                  <a:pt x="62" y="32"/>
                </a:cubicBezTo>
                <a:cubicBezTo>
                  <a:pt x="60" y="30"/>
                  <a:pt x="59" y="28"/>
                  <a:pt x="59" y="25"/>
                </a:cubicBezTo>
                <a:cubicBezTo>
                  <a:pt x="59" y="22"/>
                  <a:pt x="61" y="20"/>
                  <a:pt x="64" y="20"/>
                </a:cubicBezTo>
                <a:cubicBezTo>
                  <a:pt x="64" y="20"/>
                  <a:pt x="64" y="20"/>
                  <a:pt x="64" y="20"/>
                </a:cubicBezTo>
                <a:cubicBezTo>
                  <a:pt x="59" y="15"/>
                  <a:pt x="51" y="11"/>
                  <a:pt x="43" y="11"/>
                </a:cubicBezTo>
                <a:cubicBezTo>
                  <a:pt x="32" y="11"/>
                  <a:pt x="22" y="17"/>
                  <a:pt x="16" y="25"/>
                </a:cubicBezTo>
                <a:cubicBezTo>
                  <a:pt x="17" y="25"/>
                  <a:pt x="18" y="25"/>
                  <a:pt x="18" y="25"/>
                </a:cubicBezTo>
                <a:cubicBezTo>
                  <a:pt x="22" y="25"/>
                  <a:pt x="27" y="25"/>
                  <a:pt x="27" y="25"/>
                </a:cubicBezTo>
                <a:cubicBezTo>
                  <a:pt x="29" y="25"/>
                  <a:pt x="29" y="27"/>
                  <a:pt x="27" y="28"/>
                </a:cubicBezTo>
                <a:cubicBezTo>
                  <a:pt x="27" y="28"/>
                  <a:pt x="25" y="28"/>
                  <a:pt x="23" y="28"/>
                </a:cubicBezTo>
                <a:cubicBezTo>
                  <a:pt x="35" y="61"/>
                  <a:pt x="35" y="61"/>
                  <a:pt x="35" y="61"/>
                </a:cubicBezTo>
                <a:cubicBezTo>
                  <a:pt x="42" y="41"/>
                  <a:pt x="42" y="41"/>
                  <a:pt x="42" y="41"/>
                </a:cubicBezTo>
                <a:cubicBezTo>
                  <a:pt x="37" y="28"/>
                  <a:pt x="37" y="28"/>
                  <a:pt x="37" y="28"/>
                </a:cubicBezTo>
                <a:cubicBezTo>
                  <a:pt x="35" y="28"/>
                  <a:pt x="34" y="28"/>
                  <a:pt x="34" y="28"/>
                </a:cubicBezTo>
                <a:cubicBezTo>
                  <a:pt x="32" y="27"/>
                  <a:pt x="32" y="25"/>
                  <a:pt x="34" y="25"/>
                </a:cubicBezTo>
                <a:cubicBezTo>
                  <a:pt x="34" y="25"/>
                  <a:pt x="39" y="25"/>
                  <a:pt x="42" y="25"/>
                </a:cubicBezTo>
                <a:cubicBezTo>
                  <a:pt x="46" y="25"/>
                  <a:pt x="51" y="25"/>
                  <a:pt x="51" y="25"/>
                </a:cubicBezTo>
                <a:cubicBezTo>
                  <a:pt x="52" y="25"/>
                  <a:pt x="53" y="27"/>
                  <a:pt x="51" y="28"/>
                </a:cubicBezTo>
                <a:cubicBezTo>
                  <a:pt x="51" y="28"/>
                  <a:pt x="49" y="28"/>
                  <a:pt x="47" y="28"/>
                </a:cubicBezTo>
                <a:cubicBezTo>
                  <a:pt x="59" y="61"/>
                  <a:pt x="59" y="61"/>
                  <a:pt x="59" y="61"/>
                </a:cubicBezTo>
                <a:cubicBezTo>
                  <a:pt x="62" y="51"/>
                  <a:pt x="62" y="51"/>
                  <a:pt x="62" y="51"/>
                </a:cubicBezTo>
                <a:cubicBezTo>
                  <a:pt x="63" y="47"/>
                  <a:pt x="64" y="43"/>
                  <a:pt x="64" y="41"/>
                </a:cubicBezTo>
                <a:close/>
                <a:moveTo>
                  <a:pt x="43" y="45"/>
                </a:moveTo>
                <a:cubicBezTo>
                  <a:pt x="34" y="72"/>
                  <a:pt x="34" y="72"/>
                  <a:pt x="34" y="72"/>
                </a:cubicBezTo>
                <a:cubicBezTo>
                  <a:pt x="37" y="73"/>
                  <a:pt x="40" y="73"/>
                  <a:pt x="43" y="73"/>
                </a:cubicBezTo>
                <a:cubicBezTo>
                  <a:pt x="47" y="73"/>
                  <a:pt x="50" y="73"/>
                  <a:pt x="53" y="72"/>
                </a:cubicBezTo>
                <a:cubicBezTo>
                  <a:pt x="53" y="71"/>
                  <a:pt x="53" y="71"/>
                  <a:pt x="53" y="71"/>
                </a:cubicBezTo>
                <a:lnTo>
                  <a:pt x="43" y="45"/>
                </a:lnTo>
                <a:close/>
                <a:moveTo>
                  <a:pt x="71" y="28"/>
                </a:moveTo>
                <a:cubicBezTo>
                  <a:pt x="71" y="29"/>
                  <a:pt x="71" y="30"/>
                  <a:pt x="71" y="31"/>
                </a:cubicBezTo>
                <a:cubicBezTo>
                  <a:pt x="71" y="34"/>
                  <a:pt x="70" y="37"/>
                  <a:pt x="69" y="42"/>
                </a:cubicBezTo>
                <a:cubicBezTo>
                  <a:pt x="59" y="69"/>
                  <a:pt x="59" y="69"/>
                  <a:pt x="59" y="69"/>
                </a:cubicBezTo>
                <a:cubicBezTo>
                  <a:pt x="68" y="64"/>
                  <a:pt x="75" y="54"/>
                  <a:pt x="75" y="42"/>
                </a:cubicBezTo>
                <a:cubicBezTo>
                  <a:pt x="75" y="37"/>
                  <a:pt x="73" y="32"/>
                  <a:pt x="71" y="28"/>
                </a:cubicBezTo>
                <a:close/>
                <a:moveTo>
                  <a:pt x="43" y="0"/>
                </a:moveTo>
                <a:cubicBezTo>
                  <a:pt x="19" y="0"/>
                  <a:pt x="0" y="19"/>
                  <a:pt x="0" y="42"/>
                </a:cubicBezTo>
                <a:cubicBezTo>
                  <a:pt x="0" y="66"/>
                  <a:pt x="19" y="85"/>
                  <a:pt x="43" y="85"/>
                </a:cubicBezTo>
                <a:cubicBezTo>
                  <a:pt x="66" y="85"/>
                  <a:pt x="85" y="66"/>
                  <a:pt x="85" y="42"/>
                </a:cubicBezTo>
                <a:cubicBezTo>
                  <a:pt x="85" y="19"/>
                  <a:pt x="66" y="0"/>
                  <a:pt x="43" y="0"/>
                </a:cubicBezTo>
                <a:close/>
                <a:moveTo>
                  <a:pt x="43" y="79"/>
                </a:moveTo>
                <a:cubicBezTo>
                  <a:pt x="22" y="79"/>
                  <a:pt x="6" y="63"/>
                  <a:pt x="6" y="42"/>
                </a:cubicBezTo>
                <a:cubicBezTo>
                  <a:pt x="6" y="22"/>
                  <a:pt x="22" y="5"/>
                  <a:pt x="43" y="5"/>
                </a:cubicBezTo>
                <a:cubicBezTo>
                  <a:pt x="63" y="5"/>
                  <a:pt x="80" y="22"/>
                  <a:pt x="80" y="42"/>
                </a:cubicBezTo>
                <a:cubicBezTo>
                  <a:pt x="80" y="63"/>
                  <a:pt x="63" y="79"/>
                  <a:pt x="43" y="79"/>
                </a:cubicBezTo>
                <a:close/>
              </a:path>
            </a:pathLst>
          </a:custGeom>
          <a:solidFill>
            <a:srgbClr val="35669B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>
              <a:defRPr/>
            </a:pPr>
            <a:endParaRPr lang="id-ID" sz="1000" kern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122" name="Freeform 149"/>
          <p:cNvSpPr/>
          <p:nvPr/>
        </p:nvSpPr>
        <p:spPr bwMode="auto">
          <a:xfrm>
            <a:off x="9758642" y="5965236"/>
            <a:ext cx="272667" cy="269735"/>
          </a:xfrm>
          <a:custGeom>
            <a:avLst/>
            <a:gdLst>
              <a:gd name="T0" fmla="*/ 110 w 114"/>
              <a:gd name="T1" fmla="*/ 90 h 113"/>
              <a:gd name="T2" fmla="*/ 60 w 114"/>
              <a:gd name="T3" fmla="*/ 47 h 113"/>
              <a:gd name="T4" fmla="*/ 64 w 114"/>
              <a:gd name="T5" fmla="*/ 32 h 113"/>
              <a:gd name="T6" fmla="*/ 32 w 114"/>
              <a:gd name="T7" fmla="*/ 0 h 113"/>
              <a:gd name="T8" fmla="*/ 23 w 114"/>
              <a:gd name="T9" fmla="*/ 1 h 113"/>
              <a:gd name="T10" fmla="*/ 41 w 114"/>
              <a:gd name="T11" fmla="*/ 20 h 113"/>
              <a:gd name="T12" fmla="*/ 41 w 114"/>
              <a:gd name="T13" fmla="*/ 30 h 113"/>
              <a:gd name="T14" fmla="*/ 30 w 114"/>
              <a:gd name="T15" fmla="*/ 41 h 113"/>
              <a:gd name="T16" fmla="*/ 20 w 114"/>
              <a:gd name="T17" fmla="*/ 41 h 113"/>
              <a:gd name="T18" fmla="*/ 1 w 114"/>
              <a:gd name="T19" fmla="*/ 23 h 113"/>
              <a:gd name="T20" fmla="*/ 0 w 114"/>
              <a:gd name="T21" fmla="*/ 32 h 113"/>
              <a:gd name="T22" fmla="*/ 32 w 114"/>
              <a:gd name="T23" fmla="*/ 63 h 113"/>
              <a:gd name="T24" fmla="*/ 47 w 114"/>
              <a:gd name="T25" fmla="*/ 60 h 113"/>
              <a:gd name="T26" fmla="*/ 90 w 114"/>
              <a:gd name="T27" fmla="*/ 110 h 113"/>
              <a:gd name="T28" fmla="*/ 100 w 114"/>
              <a:gd name="T29" fmla="*/ 111 h 113"/>
              <a:gd name="T30" fmla="*/ 111 w 114"/>
              <a:gd name="T31" fmla="*/ 100 h 113"/>
              <a:gd name="T32" fmla="*/ 110 w 114"/>
              <a:gd name="T33" fmla="*/ 90 h 1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14" h="113">
                <a:moveTo>
                  <a:pt x="110" y="90"/>
                </a:moveTo>
                <a:cubicBezTo>
                  <a:pt x="60" y="47"/>
                  <a:pt x="60" y="47"/>
                  <a:pt x="60" y="47"/>
                </a:cubicBezTo>
                <a:cubicBezTo>
                  <a:pt x="62" y="42"/>
                  <a:pt x="64" y="37"/>
                  <a:pt x="64" y="32"/>
                </a:cubicBezTo>
                <a:cubicBezTo>
                  <a:pt x="64" y="14"/>
                  <a:pt x="49" y="0"/>
                  <a:pt x="32" y="0"/>
                </a:cubicBezTo>
                <a:cubicBezTo>
                  <a:pt x="29" y="0"/>
                  <a:pt x="26" y="0"/>
                  <a:pt x="23" y="1"/>
                </a:cubicBezTo>
                <a:cubicBezTo>
                  <a:pt x="41" y="20"/>
                  <a:pt x="41" y="20"/>
                  <a:pt x="41" y="20"/>
                </a:cubicBezTo>
                <a:cubicBezTo>
                  <a:pt x="44" y="22"/>
                  <a:pt x="44" y="27"/>
                  <a:pt x="41" y="30"/>
                </a:cubicBezTo>
                <a:cubicBezTo>
                  <a:pt x="30" y="41"/>
                  <a:pt x="30" y="41"/>
                  <a:pt x="30" y="41"/>
                </a:cubicBezTo>
                <a:cubicBezTo>
                  <a:pt x="27" y="44"/>
                  <a:pt x="23" y="44"/>
                  <a:pt x="20" y="41"/>
                </a:cubicBezTo>
                <a:cubicBezTo>
                  <a:pt x="1" y="23"/>
                  <a:pt x="1" y="23"/>
                  <a:pt x="1" y="23"/>
                </a:cubicBezTo>
                <a:cubicBezTo>
                  <a:pt x="1" y="25"/>
                  <a:pt x="0" y="29"/>
                  <a:pt x="0" y="32"/>
                </a:cubicBezTo>
                <a:cubicBezTo>
                  <a:pt x="0" y="49"/>
                  <a:pt x="14" y="63"/>
                  <a:pt x="32" y="63"/>
                </a:cubicBezTo>
                <a:cubicBezTo>
                  <a:pt x="37" y="63"/>
                  <a:pt x="42" y="62"/>
                  <a:pt x="47" y="60"/>
                </a:cubicBezTo>
                <a:cubicBezTo>
                  <a:pt x="90" y="110"/>
                  <a:pt x="90" y="110"/>
                  <a:pt x="90" y="110"/>
                </a:cubicBezTo>
                <a:cubicBezTo>
                  <a:pt x="93" y="113"/>
                  <a:pt x="97" y="113"/>
                  <a:pt x="100" y="111"/>
                </a:cubicBezTo>
                <a:cubicBezTo>
                  <a:pt x="111" y="100"/>
                  <a:pt x="111" y="100"/>
                  <a:pt x="111" y="100"/>
                </a:cubicBezTo>
                <a:cubicBezTo>
                  <a:pt x="114" y="97"/>
                  <a:pt x="113" y="93"/>
                  <a:pt x="110" y="90"/>
                </a:cubicBezTo>
                <a:close/>
              </a:path>
            </a:pathLst>
          </a:custGeom>
          <a:solidFill>
            <a:srgbClr val="35669B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>
              <a:defRPr/>
            </a:pPr>
            <a:endParaRPr lang="id-ID" sz="1000" kern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123" name="Freeform 150"/>
          <p:cNvSpPr>
            <a:spLocks noEditPoints="1"/>
          </p:cNvSpPr>
          <p:nvPr/>
        </p:nvSpPr>
        <p:spPr bwMode="auto">
          <a:xfrm>
            <a:off x="8936245" y="5705762"/>
            <a:ext cx="268270" cy="411932"/>
          </a:xfrm>
          <a:custGeom>
            <a:avLst/>
            <a:gdLst>
              <a:gd name="T0" fmla="*/ 84 w 112"/>
              <a:gd name="T1" fmla="*/ 3 h 172"/>
              <a:gd name="T2" fmla="*/ 111 w 112"/>
              <a:gd name="T3" fmla="*/ 19 h 172"/>
              <a:gd name="T4" fmla="*/ 110 w 112"/>
              <a:gd name="T5" fmla="*/ 33 h 172"/>
              <a:gd name="T6" fmla="*/ 103 w 112"/>
              <a:gd name="T7" fmla="*/ 44 h 172"/>
              <a:gd name="T8" fmla="*/ 65 w 112"/>
              <a:gd name="T9" fmla="*/ 21 h 172"/>
              <a:gd name="T10" fmla="*/ 72 w 112"/>
              <a:gd name="T11" fmla="*/ 10 h 172"/>
              <a:gd name="T12" fmla="*/ 84 w 112"/>
              <a:gd name="T13" fmla="*/ 3 h 172"/>
              <a:gd name="T14" fmla="*/ 0 w 112"/>
              <a:gd name="T15" fmla="*/ 130 h 172"/>
              <a:gd name="T16" fmla="*/ 1 w 112"/>
              <a:gd name="T17" fmla="*/ 172 h 172"/>
              <a:gd name="T18" fmla="*/ 38 w 112"/>
              <a:gd name="T19" fmla="*/ 153 h 172"/>
              <a:gd name="T20" fmla="*/ 98 w 112"/>
              <a:gd name="T21" fmla="*/ 52 h 172"/>
              <a:gd name="T22" fmla="*/ 60 w 112"/>
              <a:gd name="T23" fmla="*/ 29 h 172"/>
              <a:gd name="T24" fmla="*/ 0 w 112"/>
              <a:gd name="T25" fmla="*/ 130 h 172"/>
              <a:gd name="T26" fmla="*/ 76 w 112"/>
              <a:gd name="T27" fmla="*/ 57 h 172"/>
              <a:gd name="T28" fmla="*/ 30 w 112"/>
              <a:gd name="T29" fmla="*/ 134 h 172"/>
              <a:gd name="T30" fmla="*/ 20 w 112"/>
              <a:gd name="T31" fmla="*/ 128 h 172"/>
              <a:gd name="T32" fmla="*/ 66 w 112"/>
              <a:gd name="T33" fmla="*/ 52 h 172"/>
              <a:gd name="T34" fmla="*/ 76 w 112"/>
              <a:gd name="T35" fmla="*/ 57 h 1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12" h="172">
                <a:moveTo>
                  <a:pt x="84" y="3"/>
                </a:moveTo>
                <a:cubicBezTo>
                  <a:pt x="96" y="0"/>
                  <a:pt x="108" y="7"/>
                  <a:pt x="111" y="19"/>
                </a:cubicBezTo>
                <a:cubicBezTo>
                  <a:pt x="112" y="24"/>
                  <a:pt x="112" y="29"/>
                  <a:pt x="110" y="33"/>
                </a:cubicBezTo>
                <a:cubicBezTo>
                  <a:pt x="103" y="44"/>
                  <a:pt x="103" y="44"/>
                  <a:pt x="103" y="44"/>
                </a:cubicBezTo>
                <a:cubicBezTo>
                  <a:pt x="65" y="21"/>
                  <a:pt x="65" y="21"/>
                  <a:pt x="65" y="21"/>
                </a:cubicBezTo>
                <a:cubicBezTo>
                  <a:pt x="72" y="10"/>
                  <a:pt x="72" y="10"/>
                  <a:pt x="72" y="10"/>
                </a:cubicBezTo>
                <a:cubicBezTo>
                  <a:pt x="75" y="7"/>
                  <a:pt x="79" y="4"/>
                  <a:pt x="84" y="3"/>
                </a:cubicBezTo>
                <a:close/>
                <a:moveTo>
                  <a:pt x="0" y="130"/>
                </a:moveTo>
                <a:cubicBezTo>
                  <a:pt x="1" y="172"/>
                  <a:pt x="1" y="172"/>
                  <a:pt x="1" y="172"/>
                </a:cubicBezTo>
                <a:cubicBezTo>
                  <a:pt x="38" y="153"/>
                  <a:pt x="38" y="153"/>
                  <a:pt x="38" y="153"/>
                </a:cubicBezTo>
                <a:cubicBezTo>
                  <a:pt x="98" y="52"/>
                  <a:pt x="98" y="52"/>
                  <a:pt x="98" y="52"/>
                </a:cubicBezTo>
                <a:cubicBezTo>
                  <a:pt x="60" y="29"/>
                  <a:pt x="60" y="29"/>
                  <a:pt x="60" y="29"/>
                </a:cubicBezTo>
                <a:lnTo>
                  <a:pt x="0" y="130"/>
                </a:lnTo>
                <a:close/>
                <a:moveTo>
                  <a:pt x="76" y="57"/>
                </a:moveTo>
                <a:cubicBezTo>
                  <a:pt x="30" y="134"/>
                  <a:pt x="30" y="134"/>
                  <a:pt x="30" y="134"/>
                </a:cubicBezTo>
                <a:cubicBezTo>
                  <a:pt x="20" y="128"/>
                  <a:pt x="20" y="128"/>
                  <a:pt x="20" y="128"/>
                </a:cubicBezTo>
                <a:cubicBezTo>
                  <a:pt x="66" y="52"/>
                  <a:pt x="66" y="52"/>
                  <a:pt x="66" y="52"/>
                </a:cubicBezTo>
                <a:lnTo>
                  <a:pt x="76" y="57"/>
                </a:lnTo>
                <a:close/>
              </a:path>
            </a:pathLst>
          </a:custGeom>
          <a:solidFill>
            <a:srgbClr val="35669B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>
              <a:defRPr/>
            </a:pPr>
            <a:endParaRPr lang="id-ID" sz="1000" kern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124" name="Freeform 151"/>
          <p:cNvSpPr>
            <a:spLocks noEditPoints="1"/>
          </p:cNvSpPr>
          <p:nvPr/>
        </p:nvSpPr>
        <p:spPr bwMode="auto">
          <a:xfrm>
            <a:off x="9257287" y="5720421"/>
            <a:ext cx="228689" cy="260939"/>
          </a:xfrm>
          <a:custGeom>
            <a:avLst/>
            <a:gdLst>
              <a:gd name="T0" fmla="*/ 40 w 95"/>
              <a:gd name="T1" fmla="*/ 61 h 109"/>
              <a:gd name="T2" fmla="*/ 34 w 95"/>
              <a:gd name="T3" fmla="*/ 54 h 109"/>
              <a:gd name="T4" fmla="*/ 13 w 95"/>
              <a:gd name="T5" fmla="*/ 75 h 109"/>
              <a:gd name="T6" fmla="*/ 34 w 95"/>
              <a:gd name="T7" fmla="*/ 95 h 109"/>
              <a:gd name="T8" fmla="*/ 40 w 95"/>
              <a:gd name="T9" fmla="*/ 88 h 109"/>
              <a:gd name="T10" fmla="*/ 27 w 95"/>
              <a:gd name="T11" fmla="*/ 75 h 109"/>
              <a:gd name="T12" fmla="*/ 40 w 95"/>
              <a:gd name="T13" fmla="*/ 61 h 109"/>
              <a:gd name="T14" fmla="*/ 54 w 95"/>
              <a:gd name="T15" fmla="*/ 88 h 109"/>
              <a:gd name="T16" fmla="*/ 61 w 95"/>
              <a:gd name="T17" fmla="*/ 95 h 109"/>
              <a:gd name="T18" fmla="*/ 81 w 95"/>
              <a:gd name="T19" fmla="*/ 75 h 109"/>
              <a:gd name="T20" fmla="*/ 61 w 95"/>
              <a:gd name="T21" fmla="*/ 54 h 109"/>
              <a:gd name="T22" fmla="*/ 54 w 95"/>
              <a:gd name="T23" fmla="*/ 61 h 109"/>
              <a:gd name="T24" fmla="*/ 68 w 95"/>
              <a:gd name="T25" fmla="*/ 75 h 109"/>
              <a:gd name="T26" fmla="*/ 54 w 95"/>
              <a:gd name="T27" fmla="*/ 88 h 109"/>
              <a:gd name="T28" fmla="*/ 89 w 95"/>
              <a:gd name="T29" fmla="*/ 21 h 109"/>
              <a:gd name="T30" fmla="*/ 74 w 95"/>
              <a:gd name="T31" fmla="*/ 6 h 109"/>
              <a:gd name="T32" fmla="*/ 59 w 95"/>
              <a:gd name="T33" fmla="*/ 0 h 109"/>
              <a:gd name="T34" fmla="*/ 8 w 95"/>
              <a:gd name="T35" fmla="*/ 0 h 109"/>
              <a:gd name="T36" fmla="*/ 0 w 95"/>
              <a:gd name="T37" fmla="*/ 8 h 109"/>
              <a:gd name="T38" fmla="*/ 0 w 95"/>
              <a:gd name="T39" fmla="*/ 100 h 109"/>
              <a:gd name="T40" fmla="*/ 8 w 95"/>
              <a:gd name="T41" fmla="*/ 109 h 109"/>
              <a:gd name="T42" fmla="*/ 86 w 95"/>
              <a:gd name="T43" fmla="*/ 109 h 109"/>
              <a:gd name="T44" fmla="*/ 95 w 95"/>
              <a:gd name="T45" fmla="*/ 100 h 109"/>
              <a:gd name="T46" fmla="*/ 95 w 95"/>
              <a:gd name="T47" fmla="*/ 36 h 109"/>
              <a:gd name="T48" fmla="*/ 89 w 95"/>
              <a:gd name="T49" fmla="*/ 21 h 109"/>
              <a:gd name="T50" fmla="*/ 84 w 95"/>
              <a:gd name="T51" fmla="*/ 26 h 109"/>
              <a:gd name="T52" fmla="*/ 85 w 95"/>
              <a:gd name="T53" fmla="*/ 27 h 109"/>
              <a:gd name="T54" fmla="*/ 68 w 95"/>
              <a:gd name="T55" fmla="*/ 27 h 109"/>
              <a:gd name="T56" fmla="*/ 68 w 95"/>
              <a:gd name="T57" fmla="*/ 10 h 109"/>
              <a:gd name="T58" fmla="*/ 69 w 95"/>
              <a:gd name="T59" fmla="*/ 11 h 109"/>
              <a:gd name="T60" fmla="*/ 84 w 95"/>
              <a:gd name="T61" fmla="*/ 26 h 109"/>
              <a:gd name="T62" fmla="*/ 88 w 95"/>
              <a:gd name="T63" fmla="*/ 100 h 109"/>
              <a:gd name="T64" fmla="*/ 86 w 95"/>
              <a:gd name="T65" fmla="*/ 102 h 109"/>
              <a:gd name="T66" fmla="*/ 8 w 95"/>
              <a:gd name="T67" fmla="*/ 102 h 109"/>
              <a:gd name="T68" fmla="*/ 6 w 95"/>
              <a:gd name="T69" fmla="*/ 100 h 109"/>
              <a:gd name="T70" fmla="*/ 6 w 95"/>
              <a:gd name="T71" fmla="*/ 8 h 109"/>
              <a:gd name="T72" fmla="*/ 8 w 95"/>
              <a:gd name="T73" fmla="*/ 7 h 109"/>
              <a:gd name="T74" fmla="*/ 59 w 95"/>
              <a:gd name="T75" fmla="*/ 7 h 109"/>
              <a:gd name="T76" fmla="*/ 61 w 95"/>
              <a:gd name="T77" fmla="*/ 7 h 109"/>
              <a:gd name="T78" fmla="*/ 61 w 95"/>
              <a:gd name="T79" fmla="*/ 34 h 109"/>
              <a:gd name="T80" fmla="*/ 88 w 95"/>
              <a:gd name="T81" fmla="*/ 34 h 109"/>
              <a:gd name="T82" fmla="*/ 88 w 95"/>
              <a:gd name="T83" fmla="*/ 36 h 109"/>
              <a:gd name="T84" fmla="*/ 88 w 95"/>
              <a:gd name="T85" fmla="*/ 100 h 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95" h="109">
                <a:moveTo>
                  <a:pt x="40" y="61"/>
                </a:moveTo>
                <a:cubicBezTo>
                  <a:pt x="34" y="54"/>
                  <a:pt x="34" y="54"/>
                  <a:pt x="34" y="54"/>
                </a:cubicBezTo>
                <a:cubicBezTo>
                  <a:pt x="13" y="75"/>
                  <a:pt x="13" y="75"/>
                  <a:pt x="13" y="75"/>
                </a:cubicBezTo>
                <a:cubicBezTo>
                  <a:pt x="34" y="95"/>
                  <a:pt x="34" y="95"/>
                  <a:pt x="34" y="95"/>
                </a:cubicBezTo>
                <a:cubicBezTo>
                  <a:pt x="40" y="88"/>
                  <a:pt x="40" y="88"/>
                  <a:pt x="40" y="88"/>
                </a:cubicBezTo>
                <a:cubicBezTo>
                  <a:pt x="27" y="75"/>
                  <a:pt x="27" y="75"/>
                  <a:pt x="27" y="75"/>
                </a:cubicBezTo>
                <a:lnTo>
                  <a:pt x="40" y="61"/>
                </a:lnTo>
                <a:close/>
                <a:moveTo>
                  <a:pt x="54" y="88"/>
                </a:moveTo>
                <a:cubicBezTo>
                  <a:pt x="61" y="95"/>
                  <a:pt x="61" y="95"/>
                  <a:pt x="61" y="95"/>
                </a:cubicBezTo>
                <a:cubicBezTo>
                  <a:pt x="81" y="75"/>
                  <a:pt x="81" y="75"/>
                  <a:pt x="81" y="75"/>
                </a:cubicBezTo>
                <a:cubicBezTo>
                  <a:pt x="61" y="54"/>
                  <a:pt x="61" y="54"/>
                  <a:pt x="61" y="54"/>
                </a:cubicBezTo>
                <a:cubicBezTo>
                  <a:pt x="54" y="61"/>
                  <a:pt x="54" y="61"/>
                  <a:pt x="54" y="61"/>
                </a:cubicBezTo>
                <a:cubicBezTo>
                  <a:pt x="68" y="75"/>
                  <a:pt x="68" y="75"/>
                  <a:pt x="68" y="75"/>
                </a:cubicBezTo>
                <a:lnTo>
                  <a:pt x="54" y="88"/>
                </a:lnTo>
                <a:close/>
                <a:moveTo>
                  <a:pt x="89" y="21"/>
                </a:moveTo>
                <a:cubicBezTo>
                  <a:pt x="74" y="6"/>
                  <a:pt x="74" y="6"/>
                  <a:pt x="74" y="6"/>
                </a:cubicBezTo>
                <a:cubicBezTo>
                  <a:pt x="70" y="3"/>
                  <a:pt x="64" y="0"/>
                  <a:pt x="59" y="0"/>
                </a:cubicBezTo>
                <a:cubicBezTo>
                  <a:pt x="8" y="0"/>
                  <a:pt x="8" y="0"/>
                  <a:pt x="8" y="0"/>
                </a:cubicBezTo>
                <a:cubicBezTo>
                  <a:pt x="3" y="0"/>
                  <a:pt x="0" y="4"/>
                  <a:pt x="0" y="8"/>
                </a:cubicBezTo>
                <a:cubicBezTo>
                  <a:pt x="0" y="100"/>
                  <a:pt x="0" y="100"/>
                  <a:pt x="0" y="100"/>
                </a:cubicBezTo>
                <a:cubicBezTo>
                  <a:pt x="0" y="105"/>
                  <a:pt x="3" y="109"/>
                  <a:pt x="8" y="109"/>
                </a:cubicBezTo>
                <a:cubicBezTo>
                  <a:pt x="86" y="109"/>
                  <a:pt x="86" y="109"/>
                  <a:pt x="86" y="109"/>
                </a:cubicBezTo>
                <a:cubicBezTo>
                  <a:pt x="91" y="109"/>
                  <a:pt x="95" y="105"/>
                  <a:pt x="95" y="100"/>
                </a:cubicBezTo>
                <a:cubicBezTo>
                  <a:pt x="95" y="36"/>
                  <a:pt x="95" y="36"/>
                  <a:pt x="95" y="36"/>
                </a:cubicBezTo>
                <a:cubicBezTo>
                  <a:pt x="95" y="31"/>
                  <a:pt x="92" y="24"/>
                  <a:pt x="89" y="21"/>
                </a:cubicBezTo>
                <a:close/>
                <a:moveTo>
                  <a:pt x="84" y="26"/>
                </a:moveTo>
                <a:cubicBezTo>
                  <a:pt x="84" y="26"/>
                  <a:pt x="85" y="27"/>
                  <a:pt x="85" y="27"/>
                </a:cubicBezTo>
                <a:cubicBezTo>
                  <a:pt x="68" y="27"/>
                  <a:pt x="68" y="27"/>
                  <a:pt x="68" y="27"/>
                </a:cubicBezTo>
                <a:cubicBezTo>
                  <a:pt x="68" y="10"/>
                  <a:pt x="68" y="10"/>
                  <a:pt x="68" y="10"/>
                </a:cubicBezTo>
                <a:cubicBezTo>
                  <a:pt x="68" y="10"/>
                  <a:pt x="68" y="10"/>
                  <a:pt x="69" y="11"/>
                </a:cubicBezTo>
                <a:lnTo>
                  <a:pt x="84" y="26"/>
                </a:lnTo>
                <a:close/>
                <a:moveTo>
                  <a:pt x="88" y="100"/>
                </a:moveTo>
                <a:cubicBezTo>
                  <a:pt x="88" y="101"/>
                  <a:pt x="87" y="102"/>
                  <a:pt x="86" y="102"/>
                </a:cubicBezTo>
                <a:cubicBezTo>
                  <a:pt x="8" y="102"/>
                  <a:pt x="8" y="102"/>
                  <a:pt x="8" y="102"/>
                </a:cubicBezTo>
                <a:cubicBezTo>
                  <a:pt x="7" y="102"/>
                  <a:pt x="6" y="101"/>
                  <a:pt x="6" y="100"/>
                </a:cubicBezTo>
                <a:cubicBezTo>
                  <a:pt x="6" y="8"/>
                  <a:pt x="6" y="8"/>
                  <a:pt x="6" y="8"/>
                </a:cubicBezTo>
                <a:cubicBezTo>
                  <a:pt x="6" y="7"/>
                  <a:pt x="7" y="7"/>
                  <a:pt x="8" y="7"/>
                </a:cubicBezTo>
                <a:cubicBezTo>
                  <a:pt x="59" y="7"/>
                  <a:pt x="59" y="7"/>
                  <a:pt x="59" y="7"/>
                </a:cubicBezTo>
                <a:cubicBezTo>
                  <a:pt x="60" y="7"/>
                  <a:pt x="60" y="7"/>
                  <a:pt x="61" y="7"/>
                </a:cubicBezTo>
                <a:cubicBezTo>
                  <a:pt x="61" y="34"/>
                  <a:pt x="61" y="34"/>
                  <a:pt x="61" y="34"/>
                </a:cubicBezTo>
                <a:cubicBezTo>
                  <a:pt x="88" y="34"/>
                  <a:pt x="88" y="34"/>
                  <a:pt x="88" y="34"/>
                </a:cubicBezTo>
                <a:cubicBezTo>
                  <a:pt x="88" y="34"/>
                  <a:pt x="88" y="35"/>
                  <a:pt x="88" y="36"/>
                </a:cubicBezTo>
                <a:lnTo>
                  <a:pt x="88" y="100"/>
                </a:lnTo>
                <a:close/>
              </a:path>
            </a:pathLst>
          </a:custGeom>
          <a:solidFill>
            <a:srgbClr val="35669B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>
              <a:defRPr/>
            </a:pPr>
            <a:endParaRPr lang="id-ID" sz="1000" kern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125" name="Freeform 152"/>
          <p:cNvSpPr>
            <a:spLocks noEditPoints="1"/>
          </p:cNvSpPr>
          <p:nvPr/>
        </p:nvSpPr>
        <p:spPr bwMode="auto">
          <a:xfrm>
            <a:off x="8838024" y="3212176"/>
            <a:ext cx="300521" cy="222825"/>
          </a:xfrm>
          <a:custGeom>
            <a:avLst/>
            <a:gdLst>
              <a:gd name="T0" fmla="*/ 101 w 125"/>
              <a:gd name="T1" fmla="*/ 0 h 93"/>
              <a:gd name="T2" fmla="*/ 23 w 125"/>
              <a:gd name="T3" fmla="*/ 0 h 93"/>
              <a:gd name="T4" fmla="*/ 0 w 125"/>
              <a:gd name="T5" fmla="*/ 23 h 93"/>
              <a:gd name="T6" fmla="*/ 0 w 125"/>
              <a:gd name="T7" fmla="*/ 70 h 93"/>
              <a:gd name="T8" fmla="*/ 23 w 125"/>
              <a:gd name="T9" fmla="*/ 93 h 93"/>
              <a:gd name="T10" fmla="*/ 101 w 125"/>
              <a:gd name="T11" fmla="*/ 93 h 93"/>
              <a:gd name="T12" fmla="*/ 125 w 125"/>
              <a:gd name="T13" fmla="*/ 70 h 93"/>
              <a:gd name="T14" fmla="*/ 125 w 125"/>
              <a:gd name="T15" fmla="*/ 23 h 93"/>
              <a:gd name="T16" fmla="*/ 101 w 125"/>
              <a:gd name="T17" fmla="*/ 0 h 93"/>
              <a:gd name="T18" fmla="*/ 47 w 125"/>
              <a:gd name="T19" fmla="*/ 78 h 93"/>
              <a:gd name="T20" fmla="*/ 47 w 125"/>
              <a:gd name="T21" fmla="*/ 15 h 93"/>
              <a:gd name="T22" fmla="*/ 86 w 125"/>
              <a:gd name="T23" fmla="*/ 46 h 93"/>
              <a:gd name="T24" fmla="*/ 47 w 125"/>
              <a:gd name="T25" fmla="*/ 78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25" h="93">
                <a:moveTo>
                  <a:pt x="101" y="0"/>
                </a:moveTo>
                <a:cubicBezTo>
                  <a:pt x="23" y="0"/>
                  <a:pt x="23" y="0"/>
                  <a:pt x="23" y="0"/>
                </a:cubicBezTo>
                <a:cubicBezTo>
                  <a:pt x="11" y="0"/>
                  <a:pt x="0" y="10"/>
                  <a:pt x="0" y="23"/>
                </a:cubicBezTo>
                <a:cubicBezTo>
                  <a:pt x="0" y="70"/>
                  <a:pt x="0" y="70"/>
                  <a:pt x="0" y="70"/>
                </a:cubicBezTo>
                <a:cubicBezTo>
                  <a:pt x="0" y="83"/>
                  <a:pt x="11" y="93"/>
                  <a:pt x="23" y="93"/>
                </a:cubicBezTo>
                <a:cubicBezTo>
                  <a:pt x="101" y="93"/>
                  <a:pt x="101" y="93"/>
                  <a:pt x="101" y="93"/>
                </a:cubicBezTo>
                <a:cubicBezTo>
                  <a:pt x="114" y="93"/>
                  <a:pt x="125" y="83"/>
                  <a:pt x="125" y="70"/>
                </a:cubicBezTo>
                <a:cubicBezTo>
                  <a:pt x="125" y="23"/>
                  <a:pt x="125" y="23"/>
                  <a:pt x="125" y="23"/>
                </a:cubicBezTo>
                <a:cubicBezTo>
                  <a:pt x="125" y="10"/>
                  <a:pt x="114" y="0"/>
                  <a:pt x="101" y="0"/>
                </a:cubicBezTo>
                <a:close/>
                <a:moveTo>
                  <a:pt x="47" y="78"/>
                </a:moveTo>
                <a:cubicBezTo>
                  <a:pt x="47" y="15"/>
                  <a:pt x="47" y="15"/>
                  <a:pt x="47" y="15"/>
                </a:cubicBezTo>
                <a:cubicBezTo>
                  <a:pt x="86" y="46"/>
                  <a:pt x="86" y="46"/>
                  <a:pt x="86" y="46"/>
                </a:cubicBezTo>
                <a:lnTo>
                  <a:pt x="47" y="78"/>
                </a:lnTo>
                <a:close/>
              </a:path>
            </a:pathLst>
          </a:custGeom>
          <a:solidFill>
            <a:srgbClr val="35669B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>
              <a:defRPr/>
            </a:pPr>
            <a:endParaRPr lang="id-ID" sz="1000" kern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126" name="Freeform 153"/>
          <p:cNvSpPr>
            <a:spLocks noEditPoints="1"/>
          </p:cNvSpPr>
          <p:nvPr/>
        </p:nvSpPr>
        <p:spPr bwMode="auto">
          <a:xfrm>
            <a:off x="8467139" y="5021162"/>
            <a:ext cx="155392" cy="158322"/>
          </a:xfrm>
          <a:custGeom>
            <a:avLst/>
            <a:gdLst>
              <a:gd name="T0" fmla="*/ 61 w 65"/>
              <a:gd name="T1" fmla="*/ 19 h 66"/>
              <a:gd name="T2" fmla="*/ 47 w 65"/>
              <a:gd name="T3" fmla="*/ 4 h 66"/>
              <a:gd name="T4" fmla="*/ 51 w 65"/>
              <a:gd name="T5" fmla="*/ 0 h 66"/>
              <a:gd name="T6" fmla="*/ 65 w 65"/>
              <a:gd name="T7" fmla="*/ 15 h 66"/>
              <a:gd name="T8" fmla="*/ 61 w 65"/>
              <a:gd name="T9" fmla="*/ 19 h 66"/>
              <a:gd name="T10" fmla="*/ 57 w 65"/>
              <a:gd name="T11" fmla="*/ 23 h 66"/>
              <a:gd name="T12" fmla="*/ 55 w 65"/>
              <a:gd name="T13" fmla="*/ 46 h 66"/>
              <a:gd name="T14" fmla="*/ 10 w 65"/>
              <a:gd name="T15" fmla="*/ 66 h 66"/>
              <a:gd name="T16" fmla="*/ 6 w 65"/>
              <a:gd name="T17" fmla="*/ 63 h 66"/>
              <a:gd name="T18" fmla="*/ 24 w 65"/>
              <a:gd name="T19" fmla="*/ 45 h 66"/>
              <a:gd name="T20" fmla="*/ 26 w 65"/>
              <a:gd name="T21" fmla="*/ 46 h 66"/>
              <a:gd name="T22" fmla="*/ 32 w 65"/>
              <a:gd name="T23" fmla="*/ 39 h 66"/>
              <a:gd name="T24" fmla="*/ 26 w 65"/>
              <a:gd name="T25" fmla="*/ 33 h 66"/>
              <a:gd name="T26" fmla="*/ 20 w 65"/>
              <a:gd name="T27" fmla="*/ 39 h 66"/>
              <a:gd name="T28" fmla="*/ 21 w 65"/>
              <a:gd name="T29" fmla="*/ 42 h 66"/>
              <a:gd name="T30" fmla="*/ 3 w 65"/>
              <a:gd name="T31" fmla="*/ 59 h 66"/>
              <a:gd name="T32" fmla="*/ 0 w 65"/>
              <a:gd name="T33" fmla="*/ 56 h 66"/>
              <a:gd name="T34" fmla="*/ 20 w 65"/>
              <a:gd name="T35" fmla="*/ 10 h 66"/>
              <a:gd name="T36" fmla="*/ 43 w 65"/>
              <a:gd name="T37" fmla="*/ 8 h 66"/>
              <a:gd name="T38" fmla="*/ 57 w 65"/>
              <a:gd name="T39" fmla="*/ 23 h 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65" h="66">
                <a:moveTo>
                  <a:pt x="61" y="19"/>
                </a:moveTo>
                <a:cubicBezTo>
                  <a:pt x="47" y="4"/>
                  <a:pt x="47" y="4"/>
                  <a:pt x="47" y="4"/>
                </a:cubicBezTo>
                <a:cubicBezTo>
                  <a:pt x="51" y="0"/>
                  <a:pt x="51" y="0"/>
                  <a:pt x="51" y="0"/>
                </a:cubicBezTo>
                <a:cubicBezTo>
                  <a:pt x="65" y="15"/>
                  <a:pt x="65" y="15"/>
                  <a:pt x="65" y="15"/>
                </a:cubicBezTo>
                <a:lnTo>
                  <a:pt x="61" y="19"/>
                </a:lnTo>
                <a:close/>
                <a:moveTo>
                  <a:pt x="57" y="23"/>
                </a:moveTo>
                <a:cubicBezTo>
                  <a:pt x="55" y="46"/>
                  <a:pt x="55" y="46"/>
                  <a:pt x="55" y="46"/>
                </a:cubicBezTo>
                <a:cubicBezTo>
                  <a:pt x="37" y="46"/>
                  <a:pt x="10" y="66"/>
                  <a:pt x="10" y="66"/>
                </a:cubicBezTo>
                <a:cubicBezTo>
                  <a:pt x="6" y="63"/>
                  <a:pt x="6" y="63"/>
                  <a:pt x="6" y="63"/>
                </a:cubicBezTo>
                <a:cubicBezTo>
                  <a:pt x="24" y="45"/>
                  <a:pt x="24" y="45"/>
                  <a:pt x="24" y="45"/>
                </a:cubicBezTo>
                <a:cubicBezTo>
                  <a:pt x="25" y="45"/>
                  <a:pt x="25" y="46"/>
                  <a:pt x="26" y="46"/>
                </a:cubicBezTo>
                <a:cubicBezTo>
                  <a:pt x="30" y="46"/>
                  <a:pt x="32" y="43"/>
                  <a:pt x="32" y="39"/>
                </a:cubicBezTo>
                <a:cubicBezTo>
                  <a:pt x="32" y="36"/>
                  <a:pt x="30" y="33"/>
                  <a:pt x="26" y="33"/>
                </a:cubicBezTo>
                <a:cubicBezTo>
                  <a:pt x="23" y="33"/>
                  <a:pt x="20" y="36"/>
                  <a:pt x="20" y="39"/>
                </a:cubicBezTo>
                <a:cubicBezTo>
                  <a:pt x="20" y="40"/>
                  <a:pt x="20" y="41"/>
                  <a:pt x="21" y="42"/>
                </a:cubicBezTo>
                <a:cubicBezTo>
                  <a:pt x="3" y="59"/>
                  <a:pt x="3" y="59"/>
                  <a:pt x="3" y="5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56"/>
                  <a:pt x="20" y="29"/>
                  <a:pt x="20" y="10"/>
                </a:cubicBezTo>
                <a:cubicBezTo>
                  <a:pt x="43" y="8"/>
                  <a:pt x="43" y="8"/>
                  <a:pt x="43" y="8"/>
                </a:cubicBezTo>
                <a:lnTo>
                  <a:pt x="57" y="23"/>
                </a:lnTo>
                <a:close/>
              </a:path>
            </a:pathLst>
          </a:custGeom>
          <a:solidFill>
            <a:srgbClr val="35669B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>
              <a:defRPr/>
            </a:pPr>
            <a:endParaRPr lang="id-ID" sz="1000" kern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127" name="Freeform 154"/>
          <p:cNvSpPr/>
          <p:nvPr/>
        </p:nvSpPr>
        <p:spPr bwMode="auto">
          <a:xfrm>
            <a:off x="8733942" y="4836451"/>
            <a:ext cx="209632" cy="200834"/>
          </a:xfrm>
          <a:custGeom>
            <a:avLst/>
            <a:gdLst>
              <a:gd name="T0" fmla="*/ 55 w 88"/>
              <a:gd name="T1" fmla="*/ 59 h 84"/>
              <a:gd name="T2" fmla="*/ 53 w 88"/>
              <a:gd name="T3" fmla="*/ 53 h 84"/>
              <a:gd name="T4" fmla="*/ 61 w 88"/>
              <a:gd name="T5" fmla="*/ 38 h 84"/>
              <a:gd name="T6" fmla="*/ 63 w 88"/>
              <a:gd name="T7" fmla="*/ 26 h 84"/>
              <a:gd name="T8" fmla="*/ 44 w 88"/>
              <a:gd name="T9" fmla="*/ 0 h 84"/>
              <a:gd name="T10" fmla="*/ 25 w 88"/>
              <a:gd name="T11" fmla="*/ 26 h 84"/>
              <a:gd name="T12" fmla="*/ 28 w 88"/>
              <a:gd name="T13" fmla="*/ 38 h 84"/>
              <a:gd name="T14" fmla="*/ 36 w 88"/>
              <a:gd name="T15" fmla="*/ 53 h 84"/>
              <a:gd name="T16" fmla="*/ 33 w 88"/>
              <a:gd name="T17" fmla="*/ 59 h 84"/>
              <a:gd name="T18" fmla="*/ 0 w 88"/>
              <a:gd name="T19" fmla="*/ 84 h 84"/>
              <a:gd name="T20" fmla="*/ 44 w 88"/>
              <a:gd name="T21" fmla="*/ 84 h 84"/>
              <a:gd name="T22" fmla="*/ 88 w 88"/>
              <a:gd name="T23" fmla="*/ 84 h 84"/>
              <a:gd name="T24" fmla="*/ 55 w 88"/>
              <a:gd name="T25" fmla="*/ 59 h 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88" h="84">
                <a:moveTo>
                  <a:pt x="55" y="59"/>
                </a:moveTo>
                <a:cubicBezTo>
                  <a:pt x="53" y="59"/>
                  <a:pt x="53" y="53"/>
                  <a:pt x="53" y="53"/>
                </a:cubicBezTo>
                <a:cubicBezTo>
                  <a:pt x="53" y="53"/>
                  <a:pt x="59" y="46"/>
                  <a:pt x="61" y="38"/>
                </a:cubicBezTo>
                <a:cubicBezTo>
                  <a:pt x="64" y="38"/>
                  <a:pt x="67" y="29"/>
                  <a:pt x="63" y="26"/>
                </a:cubicBezTo>
                <a:cubicBezTo>
                  <a:pt x="63" y="22"/>
                  <a:pt x="68" y="0"/>
                  <a:pt x="44" y="0"/>
                </a:cubicBezTo>
                <a:cubicBezTo>
                  <a:pt x="21" y="0"/>
                  <a:pt x="25" y="22"/>
                  <a:pt x="25" y="26"/>
                </a:cubicBezTo>
                <a:cubicBezTo>
                  <a:pt x="22" y="29"/>
                  <a:pt x="24" y="38"/>
                  <a:pt x="28" y="38"/>
                </a:cubicBezTo>
                <a:cubicBezTo>
                  <a:pt x="29" y="46"/>
                  <a:pt x="36" y="53"/>
                  <a:pt x="36" y="53"/>
                </a:cubicBezTo>
                <a:cubicBezTo>
                  <a:pt x="36" y="53"/>
                  <a:pt x="35" y="59"/>
                  <a:pt x="33" y="59"/>
                </a:cubicBezTo>
                <a:cubicBezTo>
                  <a:pt x="26" y="60"/>
                  <a:pt x="0" y="72"/>
                  <a:pt x="0" y="84"/>
                </a:cubicBezTo>
                <a:cubicBezTo>
                  <a:pt x="44" y="84"/>
                  <a:pt x="44" y="84"/>
                  <a:pt x="44" y="84"/>
                </a:cubicBezTo>
                <a:cubicBezTo>
                  <a:pt x="88" y="84"/>
                  <a:pt x="88" y="84"/>
                  <a:pt x="88" y="84"/>
                </a:cubicBezTo>
                <a:cubicBezTo>
                  <a:pt x="88" y="72"/>
                  <a:pt x="62" y="60"/>
                  <a:pt x="55" y="59"/>
                </a:cubicBezTo>
                <a:close/>
              </a:path>
            </a:pathLst>
          </a:custGeom>
          <a:solidFill>
            <a:srgbClr val="35669B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>
              <a:defRPr/>
            </a:pPr>
            <a:endParaRPr lang="id-ID" sz="1000" kern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128" name="Freeform 155"/>
          <p:cNvSpPr>
            <a:spLocks noEditPoints="1"/>
          </p:cNvSpPr>
          <p:nvPr/>
        </p:nvSpPr>
        <p:spPr bwMode="auto">
          <a:xfrm>
            <a:off x="8096253" y="5186813"/>
            <a:ext cx="196438" cy="196438"/>
          </a:xfrm>
          <a:custGeom>
            <a:avLst/>
            <a:gdLst>
              <a:gd name="T0" fmla="*/ 0 w 82"/>
              <a:gd name="T1" fmla="*/ 41 h 82"/>
              <a:gd name="T2" fmla="*/ 82 w 82"/>
              <a:gd name="T3" fmla="*/ 41 h 82"/>
              <a:gd name="T4" fmla="*/ 64 w 82"/>
              <a:gd name="T5" fmla="*/ 55 h 82"/>
              <a:gd name="T6" fmla="*/ 77 w 82"/>
              <a:gd name="T7" fmla="*/ 44 h 82"/>
              <a:gd name="T8" fmla="*/ 64 w 82"/>
              <a:gd name="T9" fmla="*/ 55 h 82"/>
              <a:gd name="T10" fmla="*/ 16 w 82"/>
              <a:gd name="T11" fmla="*/ 38 h 82"/>
              <a:gd name="T12" fmla="*/ 8 w 82"/>
              <a:gd name="T13" fmla="*/ 27 h 82"/>
              <a:gd name="T14" fmla="*/ 59 w 82"/>
              <a:gd name="T15" fmla="*/ 27 h 82"/>
              <a:gd name="T16" fmla="*/ 44 w 82"/>
              <a:gd name="T17" fmla="*/ 38 h 82"/>
              <a:gd name="T18" fmla="*/ 59 w 82"/>
              <a:gd name="T19" fmla="*/ 27 h 82"/>
              <a:gd name="T20" fmla="*/ 44 w 82"/>
              <a:gd name="T21" fmla="*/ 5 h 82"/>
              <a:gd name="T22" fmla="*/ 54 w 82"/>
              <a:gd name="T23" fmla="*/ 14 h 82"/>
              <a:gd name="T24" fmla="*/ 44 w 82"/>
              <a:gd name="T25" fmla="*/ 22 h 82"/>
              <a:gd name="T26" fmla="*/ 35 w 82"/>
              <a:gd name="T27" fmla="*/ 7 h 82"/>
              <a:gd name="T28" fmla="*/ 38 w 82"/>
              <a:gd name="T29" fmla="*/ 22 h 82"/>
              <a:gd name="T30" fmla="*/ 28 w 82"/>
              <a:gd name="T31" fmla="*/ 14 h 82"/>
              <a:gd name="T32" fmla="*/ 38 w 82"/>
              <a:gd name="T33" fmla="*/ 38 h 82"/>
              <a:gd name="T34" fmla="*/ 23 w 82"/>
              <a:gd name="T35" fmla="*/ 27 h 82"/>
              <a:gd name="T36" fmla="*/ 8 w 82"/>
              <a:gd name="T37" fmla="*/ 55 h 82"/>
              <a:gd name="T38" fmla="*/ 16 w 82"/>
              <a:gd name="T39" fmla="*/ 44 h 82"/>
              <a:gd name="T40" fmla="*/ 8 w 82"/>
              <a:gd name="T41" fmla="*/ 55 h 82"/>
              <a:gd name="T42" fmla="*/ 38 w 82"/>
              <a:gd name="T43" fmla="*/ 44 h 82"/>
              <a:gd name="T44" fmla="*/ 23 w 82"/>
              <a:gd name="T45" fmla="*/ 55 h 82"/>
              <a:gd name="T46" fmla="*/ 38 w 82"/>
              <a:gd name="T47" fmla="*/ 60 h 82"/>
              <a:gd name="T48" fmla="*/ 35 w 82"/>
              <a:gd name="T49" fmla="*/ 74 h 82"/>
              <a:gd name="T50" fmla="*/ 25 w 82"/>
              <a:gd name="T51" fmla="*/ 60 h 82"/>
              <a:gd name="T52" fmla="*/ 54 w 82"/>
              <a:gd name="T53" fmla="*/ 67 h 82"/>
              <a:gd name="T54" fmla="*/ 44 w 82"/>
              <a:gd name="T55" fmla="*/ 76 h 82"/>
              <a:gd name="T56" fmla="*/ 57 w 82"/>
              <a:gd name="T57" fmla="*/ 60 h 82"/>
              <a:gd name="T58" fmla="*/ 44 w 82"/>
              <a:gd name="T59" fmla="*/ 55 h 82"/>
              <a:gd name="T60" fmla="*/ 60 w 82"/>
              <a:gd name="T61" fmla="*/ 44 h 82"/>
              <a:gd name="T62" fmla="*/ 44 w 82"/>
              <a:gd name="T63" fmla="*/ 55 h 82"/>
              <a:gd name="T64" fmla="*/ 64 w 82"/>
              <a:gd name="T65" fmla="*/ 27 h 82"/>
              <a:gd name="T66" fmla="*/ 77 w 82"/>
              <a:gd name="T67" fmla="*/ 38 h 82"/>
              <a:gd name="T68" fmla="*/ 71 w 82"/>
              <a:gd name="T69" fmla="*/ 22 h 82"/>
              <a:gd name="T70" fmla="*/ 57 w 82"/>
              <a:gd name="T71" fmla="*/ 9 h 82"/>
              <a:gd name="T72" fmla="*/ 71 w 82"/>
              <a:gd name="T73" fmla="*/ 22 h 82"/>
              <a:gd name="T74" fmla="*/ 26 w 82"/>
              <a:gd name="T75" fmla="*/ 9 h 82"/>
              <a:gd name="T76" fmla="*/ 11 w 82"/>
              <a:gd name="T77" fmla="*/ 22 h 82"/>
              <a:gd name="T78" fmla="*/ 11 w 82"/>
              <a:gd name="T79" fmla="*/ 60 h 82"/>
              <a:gd name="T80" fmla="*/ 26 w 82"/>
              <a:gd name="T81" fmla="*/ 73 h 82"/>
              <a:gd name="T82" fmla="*/ 11 w 82"/>
              <a:gd name="T83" fmla="*/ 60 h 82"/>
              <a:gd name="T84" fmla="*/ 57 w 82"/>
              <a:gd name="T85" fmla="*/ 73 h 82"/>
              <a:gd name="T86" fmla="*/ 71 w 82"/>
              <a:gd name="T87" fmla="*/ 60 h 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82" h="82">
                <a:moveTo>
                  <a:pt x="41" y="0"/>
                </a:moveTo>
                <a:cubicBezTo>
                  <a:pt x="18" y="0"/>
                  <a:pt x="0" y="18"/>
                  <a:pt x="0" y="41"/>
                </a:cubicBezTo>
                <a:cubicBezTo>
                  <a:pt x="0" y="64"/>
                  <a:pt x="18" y="82"/>
                  <a:pt x="41" y="82"/>
                </a:cubicBezTo>
                <a:cubicBezTo>
                  <a:pt x="64" y="82"/>
                  <a:pt x="82" y="64"/>
                  <a:pt x="82" y="41"/>
                </a:cubicBezTo>
                <a:cubicBezTo>
                  <a:pt x="82" y="18"/>
                  <a:pt x="64" y="0"/>
                  <a:pt x="41" y="0"/>
                </a:cubicBezTo>
                <a:close/>
                <a:moveTo>
                  <a:pt x="64" y="55"/>
                </a:moveTo>
                <a:cubicBezTo>
                  <a:pt x="65" y="51"/>
                  <a:pt x="66" y="47"/>
                  <a:pt x="66" y="44"/>
                </a:cubicBezTo>
                <a:cubicBezTo>
                  <a:pt x="77" y="44"/>
                  <a:pt x="77" y="44"/>
                  <a:pt x="77" y="44"/>
                </a:cubicBezTo>
                <a:cubicBezTo>
                  <a:pt x="76" y="47"/>
                  <a:pt x="76" y="51"/>
                  <a:pt x="74" y="55"/>
                </a:cubicBezTo>
                <a:lnTo>
                  <a:pt x="64" y="55"/>
                </a:lnTo>
                <a:close/>
                <a:moveTo>
                  <a:pt x="18" y="27"/>
                </a:moveTo>
                <a:cubicBezTo>
                  <a:pt x="17" y="31"/>
                  <a:pt x="17" y="34"/>
                  <a:pt x="16" y="38"/>
                </a:cubicBezTo>
                <a:cubicBezTo>
                  <a:pt x="6" y="38"/>
                  <a:pt x="6" y="38"/>
                  <a:pt x="6" y="38"/>
                </a:cubicBezTo>
                <a:cubicBezTo>
                  <a:pt x="6" y="34"/>
                  <a:pt x="7" y="31"/>
                  <a:pt x="8" y="27"/>
                </a:cubicBezTo>
                <a:lnTo>
                  <a:pt x="18" y="27"/>
                </a:lnTo>
                <a:close/>
                <a:moveTo>
                  <a:pt x="59" y="27"/>
                </a:moveTo>
                <a:cubicBezTo>
                  <a:pt x="60" y="31"/>
                  <a:pt x="60" y="34"/>
                  <a:pt x="60" y="38"/>
                </a:cubicBezTo>
                <a:cubicBezTo>
                  <a:pt x="44" y="38"/>
                  <a:pt x="44" y="38"/>
                  <a:pt x="44" y="38"/>
                </a:cubicBezTo>
                <a:cubicBezTo>
                  <a:pt x="44" y="27"/>
                  <a:pt x="44" y="27"/>
                  <a:pt x="44" y="27"/>
                </a:cubicBezTo>
                <a:lnTo>
                  <a:pt x="59" y="27"/>
                </a:lnTo>
                <a:close/>
                <a:moveTo>
                  <a:pt x="44" y="22"/>
                </a:moveTo>
                <a:cubicBezTo>
                  <a:pt x="44" y="5"/>
                  <a:pt x="44" y="5"/>
                  <a:pt x="44" y="5"/>
                </a:cubicBezTo>
                <a:cubicBezTo>
                  <a:pt x="45" y="6"/>
                  <a:pt x="46" y="6"/>
                  <a:pt x="48" y="7"/>
                </a:cubicBezTo>
                <a:cubicBezTo>
                  <a:pt x="50" y="9"/>
                  <a:pt x="52" y="11"/>
                  <a:pt x="54" y="14"/>
                </a:cubicBezTo>
                <a:cubicBezTo>
                  <a:pt x="55" y="17"/>
                  <a:pt x="56" y="19"/>
                  <a:pt x="57" y="22"/>
                </a:cubicBezTo>
                <a:cubicBezTo>
                  <a:pt x="44" y="22"/>
                  <a:pt x="44" y="22"/>
                  <a:pt x="44" y="22"/>
                </a:cubicBezTo>
                <a:close/>
                <a:moveTo>
                  <a:pt x="28" y="14"/>
                </a:moveTo>
                <a:cubicBezTo>
                  <a:pt x="30" y="11"/>
                  <a:pt x="32" y="9"/>
                  <a:pt x="35" y="7"/>
                </a:cubicBezTo>
                <a:cubicBezTo>
                  <a:pt x="36" y="6"/>
                  <a:pt x="37" y="6"/>
                  <a:pt x="38" y="5"/>
                </a:cubicBezTo>
                <a:cubicBezTo>
                  <a:pt x="38" y="22"/>
                  <a:pt x="38" y="22"/>
                  <a:pt x="38" y="22"/>
                </a:cubicBezTo>
                <a:cubicBezTo>
                  <a:pt x="25" y="22"/>
                  <a:pt x="25" y="22"/>
                  <a:pt x="25" y="22"/>
                </a:cubicBezTo>
                <a:cubicBezTo>
                  <a:pt x="26" y="19"/>
                  <a:pt x="27" y="17"/>
                  <a:pt x="28" y="14"/>
                </a:cubicBezTo>
                <a:close/>
                <a:moveTo>
                  <a:pt x="38" y="27"/>
                </a:moveTo>
                <a:cubicBezTo>
                  <a:pt x="38" y="38"/>
                  <a:pt x="38" y="38"/>
                  <a:pt x="38" y="38"/>
                </a:cubicBezTo>
                <a:cubicBezTo>
                  <a:pt x="22" y="38"/>
                  <a:pt x="22" y="38"/>
                  <a:pt x="22" y="38"/>
                </a:cubicBezTo>
                <a:cubicBezTo>
                  <a:pt x="22" y="34"/>
                  <a:pt x="23" y="31"/>
                  <a:pt x="23" y="27"/>
                </a:cubicBezTo>
                <a:lnTo>
                  <a:pt x="38" y="27"/>
                </a:lnTo>
                <a:close/>
                <a:moveTo>
                  <a:pt x="8" y="55"/>
                </a:moveTo>
                <a:cubicBezTo>
                  <a:pt x="7" y="51"/>
                  <a:pt x="6" y="47"/>
                  <a:pt x="6" y="44"/>
                </a:cubicBezTo>
                <a:cubicBezTo>
                  <a:pt x="16" y="44"/>
                  <a:pt x="16" y="44"/>
                  <a:pt x="16" y="44"/>
                </a:cubicBezTo>
                <a:cubicBezTo>
                  <a:pt x="17" y="47"/>
                  <a:pt x="17" y="51"/>
                  <a:pt x="18" y="55"/>
                </a:cubicBezTo>
                <a:lnTo>
                  <a:pt x="8" y="55"/>
                </a:lnTo>
                <a:close/>
                <a:moveTo>
                  <a:pt x="22" y="44"/>
                </a:moveTo>
                <a:cubicBezTo>
                  <a:pt x="38" y="44"/>
                  <a:pt x="38" y="44"/>
                  <a:pt x="38" y="44"/>
                </a:cubicBezTo>
                <a:cubicBezTo>
                  <a:pt x="38" y="55"/>
                  <a:pt x="38" y="55"/>
                  <a:pt x="38" y="55"/>
                </a:cubicBezTo>
                <a:cubicBezTo>
                  <a:pt x="23" y="55"/>
                  <a:pt x="23" y="55"/>
                  <a:pt x="23" y="55"/>
                </a:cubicBezTo>
                <a:cubicBezTo>
                  <a:pt x="23" y="51"/>
                  <a:pt x="22" y="47"/>
                  <a:pt x="22" y="44"/>
                </a:cubicBezTo>
                <a:close/>
                <a:moveTo>
                  <a:pt x="38" y="60"/>
                </a:moveTo>
                <a:cubicBezTo>
                  <a:pt x="38" y="76"/>
                  <a:pt x="38" y="76"/>
                  <a:pt x="38" y="76"/>
                </a:cubicBezTo>
                <a:cubicBezTo>
                  <a:pt x="37" y="76"/>
                  <a:pt x="36" y="75"/>
                  <a:pt x="35" y="74"/>
                </a:cubicBezTo>
                <a:cubicBezTo>
                  <a:pt x="32" y="73"/>
                  <a:pt x="30" y="70"/>
                  <a:pt x="28" y="67"/>
                </a:cubicBezTo>
                <a:cubicBezTo>
                  <a:pt x="27" y="65"/>
                  <a:pt x="26" y="63"/>
                  <a:pt x="25" y="60"/>
                </a:cubicBezTo>
                <a:cubicBezTo>
                  <a:pt x="38" y="60"/>
                  <a:pt x="38" y="60"/>
                  <a:pt x="38" y="60"/>
                </a:cubicBezTo>
                <a:close/>
                <a:moveTo>
                  <a:pt x="54" y="67"/>
                </a:moveTo>
                <a:cubicBezTo>
                  <a:pt x="52" y="70"/>
                  <a:pt x="50" y="73"/>
                  <a:pt x="48" y="74"/>
                </a:cubicBezTo>
                <a:cubicBezTo>
                  <a:pt x="46" y="75"/>
                  <a:pt x="45" y="76"/>
                  <a:pt x="44" y="76"/>
                </a:cubicBezTo>
                <a:cubicBezTo>
                  <a:pt x="44" y="60"/>
                  <a:pt x="44" y="60"/>
                  <a:pt x="44" y="60"/>
                </a:cubicBezTo>
                <a:cubicBezTo>
                  <a:pt x="57" y="60"/>
                  <a:pt x="57" y="60"/>
                  <a:pt x="57" y="60"/>
                </a:cubicBezTo>
                <a:cubicBezTo>
                  <a:pt x="56" y="63"/>
                  <a:pt x="55" y="65"/>
                  <a:pt x="54" y="67"/>
                </a:cubicBezTo>
                <a:close/>
                <a:moveTo>
                  <a:pt x="44" y="55"/>
                </a:moveTo>
                <a:cubicBezTo>
                  <a:pt x="44" y="44"/>
                  <a:pt x="44" y="44"/>
                  <a:pt x="44" y="44"/>
                </a:cubicBezTo>
                <a:cubicBezTo>
                  <a:pt x="60" y="44"/>
                  <a:pt x="60" y="44"/>
                  <a:pt x="60" y="44"/>
                </a:cubicBezTo>
                <a:cubicBezTo>
                  <a:pt x="60" y="47"/>
                  <a:pt x="60" y="51"/>
                  <a:pt x="59" y="55"/>
                </a:cubicBezTo>
                <a:lnTo>
                  <a:pt x="44" y="55"/>
                </a:lnTo>
                <a:close/>
                <a:moveTo>
                  <a:pt x="66" y="38"/>
                </a:moveTo>
                <a:cubicBezTo>
                  <a:pt x="66" y="34"/>
                  <a:pt x="65" y="31"/>
                  <a:pt x="64" y="27"/>
                </a:cubicBezTo>
                <a:cubicBezTo>
                  <a:pt x="74" y="27"/>
                  <a:pt x="74" y="27"/>
                  <a:pt x="74" y="27"/>
                </a:cubicBezTo>
                <a:cubicBezTo>
                  <a:pt x="76" y="31"/>
                  <a:pt x="76" y="34"/>
                  <a:pt x="77" y="38"/>
                </a:cubicBezTo>
                <a:lnTo>
                  <a:pt x="66" y="38"/>
                </a:lnTo>
                <a:close/>
                <a:moveTo>
                  <a:pt x="71" y="22"/>
                </a:moveTo>
                <a:cubicBezTo>
                  <a:pt x="63" y="22"/>
                  <a:pt x="63" y="22"/>
                  <a:pt x="63" y="22"/>
                </a:cubicBezTo>
                <a:cubicBezTo>
                  <a:pt x="61" y="17"/>
                  <a:pt x="59" y="12"/>
                  <a:pt x="57" y="9"/>
                </a:cubicBezTo>
                <a:cubicBezTo>
                  <a:pt x="60" y="10"/>
                  <a:pt x="63" y="13"/>
                  <a:pt x="66" y="16"/>
                </a:cubicBezTo>
                <a:cubicBezTo>
                  <a:pt x="68" y="17"/>
                  <a:pt x="70" y="19"/>
                  <a:pt x="71" y="22"/>
                </a:cubicBezTo>
                <a:close/>
                <a:moveTo>
                  <a:pt x="16" y="16"/>
                </a:moveTo>
                <a:cubicBezTo>
                  <a:pt x="19" y="13"/>
                  <a:pt x="22" y="10"/>
                  <a:pt x="26" y="9"/>
                </a:cubicBezTo>
                <a:cubicBezTo>
                  <a:pt x="23" y="12"/>
                  <a:pt x="21" y="17"/>
                  <a:pt x="19" y="22"/>
                </a:cubicBezTo>
                <a:cubicBezTo>
                  <a:pt x="11" y="22"/>
                  <a:pt x="11" y="22"/>
                  <a:pt x="11" y="22"/>
                </a:cubicBezTo>
                <a:cubicBezTo>
                  <a:pt x="12" y="19"/>
                  <a:pt x="14" y="17"/>
                  <a:pt x="16" y="16"/>
                </a:cubicBezTo>
                <a:close/>
                <a:moveTo>
                  <a:pt x="11" y="60"/>
                </a:moveTo>
                <a:cubicBezTo>
                  <a:pt x="19" y="60"/>
                  <a:pt x="19" y="60"/>
                  <a:pt x="19" y="60"/>
                </a:cubicBezTo>
                <a:cubicBezTo>
                  <a:pt x="21" y="65"/>
                  <a:pt x="23" y="69"/>
                  <a:pt x="26" y="73"/>
                </a:cubicBezTo>
                <a:cubicBezTo>
                  <a:pt x="22" y="71"/>
                  <a:pt x="19" y="69"/>
                  <a:pt x="16" y="66"/>
                </a:cubicBezTo>
                <a:cubicBezTo>
                  <a:pt x="14" y="64"/>
                  <a:pt x="12" y="62"/>
                  <a:pt x="11" y="60"/>
                </a:cubicBezTo>
                <a:close/>
                <a:moveTo>
                  <a:pt x="66" y="66"/>
                </a:moveTo>
                <a:cubicBezTo>
                  <a:pt x="63" y="69"/>
                  <a:pt x="60" y="71"/>
                  <a:pt x="57" y="73"/>
                </a:cubicBezTo>
                <a:cubicBezTo>
                  <a:pt x="59" y="69"/>
                  <a:pt x="61" y="65"/>
                  <a:pt x="63" y="60"/>
                </a:cubicBezTo>
                <a:cubicBezTo>
                  <a:pt x="71" y="60"/>
                  <a:pt x="71" y="60"/>
                  <a:pt x="71" y="60"/>
                </a:cubicBezTo>
                <a:cubicBezTo>
                  <a:pt x="70" y="62"/>
                  <a:pt x="68" y="64"/>
                  <a:pt x="66" y="66"/>
                </a:cubicBezTo>
                <a:close/>
              </a:path>
            </a:pathLst>
          </a:custGeom>
          <a:solidFill>
            <a:srgbClr val="35669B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>
              <a:defRPr/>
            </a:pPr>
            <a:endParaRPr lang="id-ID" sz="1000" kern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129" name="Freeform 156"/>
          <p:cNvSpPr>
            <a:spLocks noEditPoints="1"/>
          </p:cNvSpPr>
          <p:nvPr/>
        </p:nvSpPr>
        <p:spPr bwMode="auto">
          <a:xfrm>
            <a:off x="8681169" y="3951017"/>
            <a:ext cx="164187" cy="174447"/>
          </a:xfrm>
          <a:custGeom>
            <a:avLst/>
            <a:gdLst>
              <a:gd name="T0" fmla="*/ 62 w 69"/>
              <a:gd name="T1" fmla="*/ 0 h 73"/>
              <a:gd name="T2" fmla="*/ 7 w 69"/>
              <a:gd name="T3" fmla="*/ 0 h 73"/>
              <a:gd name="T4" fmla="*/ 0 w 69"/>
              <a:gd name="T5" fmla="*/ 7 h 73"/>
              <a:gd name="T6" fmla="*/ 0 w 69"/>
              <a:gd name="T7" fmla="*/ 66 h 73"/>
              <a:gd name="T8" fmla="*/ 7 w 69"/>
              <a:gd name="T9" fmla="*/ 73 h 73"/>
              <a:gd name="T10" fmla="*/ 62 w 69"/>
              <a:gd name="T11" fmla="*/ 73 h 73"/>
              <a:gd name="T12" fmla="*/ 69 w 69"/>
              <a:gd name="T13" fmla="*/ 66 h 73"/>
              <a:gd name="T14" fmla="*/ 69 w 69"/>
              <a:gd name="T15" fmla="*/ 7 h 73"/>
              <a:gd name="T16" fmla="*/ 62 w 69"/>
              <a:gd name="T17" fmla="*/ 0 h 73"/>
              <a:gd name="T18" fmla="*/ 60 w 69"/>
              <a:gd name="T19" fmla="*/ 64 h 73"/>
              <a:gd name="T20" fmla="*/ 10 w 69"/>
              <a:gd name="T21" fmla="*/ 64 h 73"/>
              <a:gd name="T22" fmla="*/ 10 w 69"/>
              <a:gd name="T23" fmla="*/ 9 h 73"/>
              <a:gd name="T24" fmla="*/ 60 w 69"/>
              <a:gd name="T25" fmla="*/ 9 h 73"/>
              <a:gd name="T26" fmla="*/ 60 w 69"/>
              <a:gd name="T27" fmla="*/ 64 h 73"/>
              <a:gd name="T28" fmla="*/ 19 w 69"/>
              <a:gd name="T29" fmla="*/ 32 h 73"/>
              <a:gd name="T30" fmla="*/ 51 w 69"/>
              <a:gd name="T31" fmla="*/ 32 h 73"/>
              <a:gd name="T32" fmla="*/ 51 w 69"/>
              <a:gd name="T33" fmla="*/ 37 h 73"/>
              <a:gd name="T34" fmla="*/ 19 w 69"/>
              <a:gd name="T35" fmla="*/ 37 h 73"/>
              <a:gd name="T36" fmla="*/ 19 w 69"/>
              <a:gd name="T37" fmla="*/ 32 h 73"/>
              <a:gd name="T38" fmla="*/ 19 w 69"/>
              <a:gd name="T39" fmla="*/ 41 h 73"/>
              <a:gd name="T40" fmla="*/ 51 w 69"/>
              <a:gd name="T41" fmla="*/ 41 h 73"/>
              <a:gd name="T42" fmla="*/ 51 w 69"/>
              <a:gd name="T43" fmla="*/ 46 h 73"/>
              <a:gd name="T44" fmla="*/ 19 w 69"/>
              <a:gd name="T45" fmla="*/ 46 h 73"/>
              <a:gd name="T46" fmla="*/ 19 w 69"/>
              <a:gd name="T47" fmla="*/ 41 h 73"/>
              <a:gd name="T48" fmla="*/ 19 w 69"/>
              <a:gd name="T49" fmla="*/ 50 h 73"/>
              <a:gd name="T50" fmla="*/ 51 w 69"/>
              <a:gd name="T51" fmla="*/ 50 h 73"/>
              <a:gd name="T52" fmla="*/ 51 w 69"/>
              <a:gd name="T53" fmla="*/ 55 h 73"/>
              <a:gd name="T54" fmla="*/ 19 w 69"/>
              <a:gd name="T55" fmla="*/ 55 h 73"/>
              <a:gd name="T56" fmla="*/ 19 w 69"/>
              <a:gd name="T57" fmla="*/ 50 h 73"/>
              <a:gd name="T58" fmla="*/ 19 w 69"/>
              <a:gd name="T59" fmla="*/ 23 h 73"/>
              <a:gd name="T60" fmla="*/ 51 w 69"/>
              <a:gd name="T61" fmla="*/ 23 h 73"/>
              <a:gd name="T62" fmla="*/ 51 w 69"/>
              <a:gd name="T63" fmla="*/ 27 h 73"/>
              <a:gd name="T64" fmla="*/ 19 w 69"/>
              <a:gd name="T65" fmla="*/ 27 h 73"/>
              <a:gd name="T66" fmla="*/ 19 w 69"/>
              <a:gd name="T67" fmla="*/ 23 h 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69" h="73">
                <a:moveTo>
                  <a:pt x="62" y="0"/>
                </a:moveTo>
                <a:cubicBezTo>
                  <a:pt x="7" y="0"/>
                  <a:pt x="7" y="0"/>
                  <a:pt x="7" y="0"/>
                </a:cubicBezTo>
                <a:cubicBezTo>
                  <a:pt x="4" y="0"/>
                  <a:pt x="0" y="3"/>
                  <a:pt x="0" y="7"/>
                </a:cubicBezTo>
                <a:cubicBezTo>
                  <a:pt x="0" y="66"/>
                  <a:pt x="0" y="66"/>
                  <a:pt x="0" y="66"/>
                </a:cubicBezTo>
                <a:cubicBezTo>
                  <a:pt x="0" y="70"/>
                  <a:pt x="4" y="73"/>
                  <a:pt x="7" y="73"/>
                </a:cubicBezTo>
                <a:cubicBezTo>
                  <a:pt x="62" y="73"/>
                  <a:pt x="62" y="73"/>
                  <a:pt x="62" y="73"/>
                </a:cubicBezTo>
                <a:cubicBezTo>
                  <a:pt x="66" y="73"/>
                  <a:pt x="69" y="70"/>
                  <a:pt x="69" y="66"/>
                </a:cubicBezTo>
                <a:cubicBezTo>
                  <a:pt x="69" y="7"/>
                  <a:pt x="69" y="7"/>
                  <a:pt x="69" y="7"/>
                </a:cubicBezTo>
                <a:cubicBezTo>
                  <a:pt x="69" y="3"/>
                  <a:pt x="66" y="0"/>
                  <a:pt x="62" y="0"/>
                </a:cubicBezTo>
                <a:close/>
                <a:moveTo>
                  <a:pt x="60" y="64"/>
                </a:moveTo>
                <a:cubicBezTo>
                  <a:pt x="10" y="64"/>
                  <a:pt x="10" y="64"/>
                  <a:pt x="10" y="64"/>
                </a:cubicBezTo>
                <a:cubicBezTo>
                  <a:pt x="10" y="9"/>
                  <a:pt x="10" y="9"/>
                  <a:pt x="10" y="9"/>
                </a:cubicBezTo>
                <a:cubicBezTo>
                  <a:pt x="60" y="9"/>
                  <a:pt x="60" y="9"/>
                  <a:pt x="60" y="9"/>
                </a:cubicBezTo>
                <a:lnTo>
                  <a:pt x="60" y="64"/>
                </a:lnTo>
                <a:close/>
                <a:moveTo>
                  <a:pt x="19" y="32"/>
                </a:moveTo>
                <a:cubicBezTo>
                  <a:pt x="51" y="32"/>
                  <a:pt x="51" y="32"/>
                  <a:pt x="51" y="32"/>
                </a:cubicBezTo>
                <a:cubicBezTo>
                  <a:pt x="51" y="37"/>
                  <a:pt x="51" y="37"/>
                  <a:pt x="51" y="37"/>
                </a:cubicBezTo>
                <a:cubicBezTo>
                  <a:pt x="19" y="37"/>
                  <a:pt x="19" y="37"/>
                  <a:pt x="19" y="37"/>
                </a:cubicBezTo>
                <a:lnTo>
                  <a:pt x="19" y="32"/>
                </a:lnTo>
                <a:close/>
                <a:moveTo>
                  <a:pt x="19" y="41"/>
                </a:moveTo>
                <a:cubicBezTo>
                  <a:pt x="51" y="41"/>
                  <a:pt x="51" y="41"/>
                  <a:pt x="51" y="41"/>
                </a:cubicBezTo>
                <a:cubicBezTo>
                  <a:pt x="51" y="46"/>
                  <a:pt x="51" y="46"/>
                  <a:pt x="51" y="46"/>
                </a:cubicBezTo>
                <a:cubicBezTo>
                  <a:pt x="19" y="46"/>
                  <a:pt x="19" y="46"/>
                  <a:pt x="19" y="46"/>
                </a:cubicBezTo>
                <a:lnTo>
                  <a:pt x="19" y="41"/>
                </a:lnTo>
                <a:close/>
                <a:moveTo>
                  <a:pt x="19" y="50"/>
                </a:moveTo>
                <a:cubicBezTo>
                  <a:pt x="51" y="50"/>
                  <a:pt x="51" y="50"/>
                  <a:pt x="51" y="50"/>
                </a:cubicBezTo>
                <a:cubicBezTo>
                  <a:pt x="51" y="55"/>
                  <a:pt x="51" y="55"/>
                  <a:pt x="51" y="55"/>
                </a:cubicBezTo>
                <a:cubicBezTo>
                  <a:pt x="19" y="55"/>
                  <a:pt x="19" y="55"/>
                  <a:pt x="19" y="55"/>
                </a:cubicBezTo>
                <a:lnTo>
                  <a:pt x="19" y="50"/>
                </a:lnTo>
                <a:close/>
                <a:moveTo>
                  <a:pt x="19" y="23"/>
                </a:moveTo>
                <a:cubicBezTo>
                  <a:pt x="51" y="23"/>
                  <a:pt x="51" y="23"/>
                  <a:pt x="51" y="23"/>
                </a:cubicBezTo>
                <a:cubicBezTo>
                  <a:pt x="51" y="27"/>
                  <a:pt x="51" y="27"/>
                  <a:pt x="51" y="27"/>
                </a:cubicBezTo>
                <a:cubicBezTo>
                  <a:pt x="19" y="27"/>
                  <a:pt x="19" y="27"/>
                  <a:pt x="19" y="27"/>
                </a:cubicBezTo>
                <a:lnTo>
                  <a:pt x="19" y="23"/>
                </a:lnTo>
                <a:close/>
              </a:path>
            </a:pathLst>
          </a:custGeom>
          <a:solidFill>
            <a:srgbClr val="35669B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>
              <a:defRPr/>
            </a:pPr>
            <a:endParaRPr lang="id-ID" sz="1000" kern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130" name="Freeform 157"/>
          <p:cNvSpPr>
            <a:spLocks noEditPoints="1"/>
          </p:cNvSpPr>
          <p:nvPr/>
        </p:nvSpPr>
        <p:spPr bwMode="auto">
          <a:xfrm>
            <a:off x="8814570" y="2905792"/>
            <a:ext cx="181779" cy="211097"/>
          </a:xfrm>
          <a:custGeom>
            <a:avLst/>
            <a:gdLst>
              <a:gd name="T0" fmla="*/ 54 w 76"/>
              <a:gd name="T1" fmla="*/ 0 h 88"/>
              <a:gd name="T2" fmla="*/ 14 w 76"/>
              <a:gd name="T3" fmla="*/ 28 h 88"/>
              <a:gd name="T4" fmla="*/ 17 w 76"/>
              <a:gd name="T5" fmla="*/ 65 h 88"/>
              <a:gd name="T6" fmla="*/ 49 w 76"/>
              <a:gd name="T7" fmla="*/ 27 h 88"/>
              <a:gd name="T8" fmla="*/ 33 w 76"/>
              <a:gd name="T9" fmla="*/ 74 h 88"/>
              <a:gd name="T10" fmla="*/ 70 w 76"/>
              <a:gd name="T11" fmla="*/ 57 h 88"/>
              <a:gd name="T12" fmla="*/ 54 w 76"/>
              <a:gd name="T13" fmla="*/ 0 h 88"/>
              <a:gd name="T14" fmla="*/ 4 w 76"/>
              <a:gd name="T15" fmla="*/ 78 h 88"/>
              <a:gd name="T16" fmla="*/ 10 w 76"/>
              <a:gd name="T17" fmla="*/ 83 h 88"/>
              <a:gd name="T18" fmla="*/ 47 w 76"/>
              <a:gd name="T19" fmla="*/ 41 h 88"/>
              <a:gd name="T20" fmla="*/ 4 w 76"/>
              <a:gd name="T21" fmla="*/ 78 h 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76" h="88">
                <a:moveTo>
                  <a:pt x="54" y="0"/>
                </a:moveTo>
                <a:cubicBezTo>
                  <a:pt x="41" y="23"/>
                  <a:pt x="30" y="12"/>
                  <a:pt x="14" y="28"/>
                </a:cubicBezTo>
                <a:cubicBezTo>
                  <a:pt x="0" y="42"/>
                  <a:pt x="5" y="59"/>
                  <a:pt x="17" y="65"/>
                </a:cubicBezTo>
                <a:cubicBezTo>
                  <a:pt x="28" y="59"/>
                  <a:pt x="40" y="46"/>
                  <a:pt x="49" y="27"/>
                </a:cubicBezTo>
                <a:cubicBezTo>
                  <a:pt x="49" y="27"/>
                  <a:pt x="57" y="51"/>
                  <a:pt x="33" y="74"/>
                </a:cubicBezTo>
                <a:cubicBezTo>
                  <a:pt x="45" y="88"/>
                  <a:pt x="64" y="79"/>
                  <a:pt x="70" y="57"/>
                </a:cubicBezTo>
                <a:cubicBezTo>
                  <a:pt x="76" y="33"/>
                  <a:pt x="60" y="9"/>
                  <a:pt x="54" y="0"/>
                </a:cubicBezTo>
                <a:close/>
                <a:moveTo>
                  <a:pt x="4" y="78"/>
                </a:moveTo>
                <a:cubicBezTo>
                  <a:pt x="4" y="78"/>
                  <a:pt x="5" y="83"/>
                  <a:pt x="10" y="83"/>
                </a:cubicBezTo>
                <a:cubicBezTo>
                  <a:pt x="15" y="83"/>
                  <a:pt x="36" y="71"/>
                  <a:pt x="47" y="41"/>
                </a:cubicBezTo>
                <a:cubicBezTo>
                  <a:pt x="30" y="70"/>
                  <a:pt x="6" y="78"/>
                  <a:pt x="4" y="78"/>
                </a:cubicBezTo>
                <a:close/>
              </a:path>
            </a:pathLst>
          </a:custGeom>
          <a:solidFill>
            <a:srgbClr val="35669B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>
              <a:defRPr/>
            </a:pPr>
            <a:endParaRPr lang="id-ID" sz="1000" kern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131" name="Freeform 158"/>
          <p:cNvSpPr>
            <a:spLocks noEditPoints="1"/>
          </p:cNvSpPr>
          <p:nvPr/>
        </p:nvSpPr>
        <p:spPr bwMode="auto">
          <a:xfrm>
            <a:off x="8580017" y="4276458"/>
            <a:ext cx="184710" cy="184710"/>
          </a:xfrm>
          <a:custGeom>
            <a:avLst/>
            <a:gdLst>
              <a:gd name="T0" fmla="*/ 53 w 77"/>
              <a:gd name="T1" fmla="*/ 30 h 77"/>
              <a:gd name="T2" fmla="*/ 25 w 77"/>
              <a:gd name="T3" fmla="*/ 2 h 77"/>
              <a:gd name="T4" fmla="*/ 38 w 77"/>
              <a:gd name="T5" fmla="*/ 0 h 77"/>
              <a:gd name="T6" fmla="*/ 53 w 77"/>
              <a:gd name="T7" fmla="*/ 3 h 77"/>
              <a:gd name="T8" fmla="*/ 53 w 77"/>
              <a:gd name="T9" fmla="*/ 30 h 77"/>
              <a:gd name="T10" fmla="*/ 58 w 77"/>
              <a:gd name="T11" fmla="*/ 53 h 77"/>
              <a:gd name="T12" fmla="*/ 58 w 77"/>
              <a:gd name="T13" fmla="*/ 5 h 77"/>
              <a:gd name="T14" fmla="*/ 77 w 77"/>
              <a:gd name="T15" fmla="*/ 39 h 77"/>
              <a:gd name="T16" fmla="*/ 74 w 77"/>
              <a:gd name="T17" fmla="*/ 53 h 77"/>
              <a:gd name="T18" fmla="*/ 58 w 77"/>
              <a:gd name="T19" fmla="*/ 53 h 77"/>
              <a:gd name="T20" fmla="*/ 24 w 77"/>
              <a:gd name="T21" fmla="*/ 58 h 77"/>
              <a:gd name="T22" fmla="*/ 72 w 77"/>
              <a:gd name="T23" fmla="*/ 58 h 77"/>
              <a:gd name="T24" fmla="*/ 38 w 77"/>
              <a:gd name="T25" fmla="*/ 77 h 77"/>
              <a:gd name="T26" fmla="*/ 24 w 77"/>
              <a:gd name="T27" fmla="*/ 74 h 77"/>
              <a:gd name="T28" fmla="*/ 24 w 77"/>
              <a:gd name="T29" fmla="*/ 58 h 77"/>
              <a:gd name="T30" fmla="*/ 32 w 77"/>
              <a:gd name="T31" fmla="*/ 17 h 77"/>
              <a:gd name="T32" fmla="*/ 1 w 77"/>
              <a:gd name="T33" fmla="*/ 48 h 77"/>
              <a:gd name="T34" fmla="*/ 0 w 77"/>
              <a:gd name="T35" fmla="*/ 39 h 77"/>
              <a:gd name="T36" fmla="*/ 20 w 77"/>
              <a:gd name="T37" fmla="*/ 5 h 77"/>
              <a:gd name="T38" fmla="*/ 32 w 77"/>
              <a:gd name="T39" fmla="*/ 17 h 77"/>
              <a:gd name="T40" fmla="*/ 19 w 77"/>
              <a:gd name="T41" fmla="*/ 38 h 77"/>
              <a:gd name="T42" fmla="*/ 19 w 77"/>
              <a:gd name="T43" fmla="*/ 72 h 77"/>
              <a:gd name="T44" fmla="*/ 3 w 77"/>
              <a:gd name="T45" fmla="*/ 54 h 77"/>
              <a:gd name="T46" fmla="*/ 19 w 77"/>
              <a:gd name="T47" fmla="*/ 38 h 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77" h="77">
                <a:moveTo>
                  <a:pt x="53" y="30"/>
                </a:moveTo>
                <a:cubicBezTo>
                  <a:pt x="25" y="2"/>
                  <a:pt x="25" y="2"/>
                  <a:pt x="25" y="2"/>
                </a:cubicBezTo>
                <a:cubicBezTo>
                  <a:pt x="29" y="1"/>
                  <a:pt x="34" y="0"/>
                  <a:pt x="38" y="0"/>
                </a:cubicBezTo>
                <a:cubicBezTo>
                  <a:pt x="43" y="0"/>
                  <a:pt x="48" y="1"/>
                  <a:pt x="53" y="3"/>
                </a:cubicBezTo>
                <a:lnTo>
                  <a:pt x="53" y="30"/>
                </a:lnTo>
                <a:close/>
                <a:moveTo>
                  <a:pt x="58" y="53"/>
                </a:moveTo>
                <a:cubicBezTo>
                  <a:pt x="58" y="5"/>
                  <a:pt x="58" y="5"/>
                  <a:pt x="58" y="5"/>
                </a:cubicBezTo>
                <a:cubicBezTo>
                  <a:pt x="69" y="12"/>
                  <a:pt x="77" y="24"/>
                  <a:pt x="77" y="39"/>
                </a:cubicBezTo>
                <a:cubicBezTo>
                  <a:pt x="77" y="44"/>
                  <a:pt x="76" y="49"/>
                  <a:pt x="74" y="53"/>
                </a:cubicBezTo>
                <a:lnTo>
                  <a:pt x="58" y="53"/>
                </a:lnTo>
                <a:close/>
                <a:moveTo>
                  <a:pt x="24" y="58"/>
                </a:moveTo>
                <a:cubicBezTo>
                  <a:pt x="72" y="58"/>
                  <a:pt x="72" y="58"/>
                  <a:pt x="72" y="58"/>
                </a:cubicBezTo>
                <a:cubicBezTo>
                  <a:pt x="65" y="69"/>
                  <a:pt x="53" y="77"/>
                  <a:pt x="38" y="77"/>
                </a:cubicBezTo>
                <a:cubicBezTo>
                  <a:pt x="33" y="77"/>
                  <a:pt x="28" y="76"/>
                  <a:pt x="24" y="74"/>
                </a:cubicBezTo>
                <a:lnTo>
                  <a:pt x="24" y="58"/>
                </a:lnTo>
                <a:close/>
                <a:moveTo>
                  <a:pt x="32" y="17"/>
                </a:moveTo>
                <a:cubicBezTo>
                  <a:pt x="1" y="48"/>
                  <a:pt x="1" y="48"/>
                  <a:pt x="1" y="48"/>
                </a:cubicBezTo>
                <a:cubicBezTo>
                  <a:pt x="0" y="45"/>
                  <a:pt x="0" y="42"/>
                  <a:pt x="0" y="39"/>
                </a:cubicBezTo>
                <a:cubicBezTo>
                  <a:pt x="0" y="24"/>
                  <a:pt x="8" y="12"/>
                  <a:pt x="20" y="5"/>
                </a:cubicBezTo>
                <a:lnTo>
                  <a:pt x="32" y="17"/>
                </a:lnTo>
                <a:close/>
                <a:moveTo>
                  <a:pt x="19" y="38"/>
                </a:moveTo>
                <a:cubicBezTo>
                  <a:pt x="19" y="72"/>
                  <a:pt x="19" y="72"/>
                  <a:pt x="19" y="72"/>
                </a:cubicBezTo>
                <a:cubicBezTo>
                  <a:pt x="12" y="68"/>
                  <a:pt x="6" y="62"/>
                  <a:pt x="3" y="54"/>
                </a:cubicBezTo>
                <a:lnTo>
                  <a:pt x="19" y="38"/>
                </a:lnTo>
                <a:close/>
              </a:path>
            </a:pathLst>
          </a:custGeom>
          <a:solidFill>
            <a:srgbClr val="35669B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>
              <a:defRPr/>
            </a:pPr>
            <a:endParaRPr lang="id-ID" sz="1000" kern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132" name="Freeform 159"/>
          <p:cNvSpPr>
            <a:spLocks noEditPoints="1"/>
          </p:cNvSpPr>
          <p:nvPr/>
        </p:nvSpPr>
        <p:spPr bwMode="auto">
          <a:xfrm>
            <a:off x="8261906" y="4774882"/>
            <a:ext cx="171516" cy="148061"/>
          </a:xfrm>
          <a:custGeom>
            <a:avLst/>
            <a:gdLst>
              <a:gd name="T0" fmla="*/ 18 w 72"/>
              <a:gd name="T1" fmla="*/ 0 h 62"/>
              <a:gd name="T2" fmla="*/ 54 w 72"/>
              <a:gd name="T3" fmla="*/ 0 h 62"/>
              <a:gd name="T4" fmla="*/ 54 w 72"/>
              <a:gd name="T5" fmla="*/ 9 h 62"/>
              <a:gd name="T6" fmla="*/ 18 w 72"/>
              <a:gd name="T7" fmla="*/ 9 h 62"/>
              <a:gd name="T8" fmla="*/ 18 w 72"/>
              <a:gd name="T9" fmla="*/ 0 h 62"/>
              <a:gd name="T10" fmla="*/ 67 w 72"/>
              <a:gd name="T11" fmla="*/ 13 h 62"/>
              <a:gd name="T12" fmla="*/ 4 w 72"/>
              <a:gd name="T13" fmla="*/ 13 h 62"/>
              <a:gd name="T14" fmla="*/ 0 w 72"/>
              <a:gd name="T15" fmla="*/ 18 h 62"/>
              <a:gd name="T16" fmla="*/ 0 w 72"/>
              <a:gd name="T17" fmla="*/ 40 h 62"/>
              <a:gd name="T18" fmla="*/ 4 w 72"/>
              <a:gd name="T19" fmla="*/ 44 h 62"/>
              <a:gd name="T20" fmla="*/ 18 w 72"/>
              <a:gd name="T21" fmla="*/ 44 h 62"/>
              <a:gd name="T22" fmla="*/ 18 w 72"/>
              <a:gd name="T23" fmla="*/ 62 h 62"/>
              <a:gd name="T24" fmla="*/ 54 w 72"/>
              <a:gd name="T25" fmla="*/ 62 h 62"/>
              <a:gd name="T26" fmla="*/ 54 w 72"/>
              <a:gd name="T27" fmla="*/ 44 h 62"/>
              <a:gd name="T28" fmla="*/ 67 w 72"/>
              <a:gd name="T29" fmla="*/ 44 h 62"/>
              <a:gd name="T30" fmla="*/ 72 w 72"/>
              <a:gd name="T31" fmla="*/ 40 h 62"/>
              <a:gd name="T32" fmla="*/ 72 w 72"/>
              <a:gd name="T33" fmla="*/ 18 h 62"/>
              <a:gd name="T34" fmla="*/ 67 w 72"/>
              <a:gd name="T35" fmla="*/ 13 h 62"/>
              <a:gd name="T36" fmla="*/ 49 w 72"/>
              <a:gd name="T37" fmla="*/ 58 h 62"/>
              <a:gd name="T38" fmla="*/ 22 w 72"/>
              <a:gd name="T39" fmla="*/ 58 h 62"/>
              <a:gd name="T40" fmla="*/ 22 w 72"/>
              <a:gd name="T41" fmla="*/ 35 h 62"/>
              <a:gd name="T42" fmla="*/ 49 w 72"/>
              <a:gd name="T43" fmla="*/ 35 h 62"/>
              <a:gd name="T44" fmla="*/ 49 w 72"/>
              <a:gd name="T45" fmla="*/ 58 h 62"/>
              <a:gd name="T46" fmla="*/ 68 w 72"/>
              <a:gd name="T47" fmla="*/ 20 h 62"/>
              <a:gd name="T48" fmla="*/ 65 w 72"/>
              <a:gd name="T49" fmla="*/ 23 h 62"/>
              <a:gd name="T50" fmla="*/ 62 w 72"/>
              <a:gd name="T51" fmla="*/ 20 h 62"/>
              <a:gd name="T52" fmla="*/ 65 w 72"/>
              <a:gd name="T53" fmla="*/ 17 h 62"/>
              <a:gd name="T54" fmla="*/ 68 w 72"/>
              <a:gd name="T55" fmla="*/ 20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72" h="62">
                <a:moveTo>
                  <a:pt x="18" y="0"/>
                </a:moveTo>
                <a:cubicBezTo>
                  <a:pt x="54" y="0"/>
                  <a:pt x="54" y="0"/>
                  <a:pt x="54" y="0"/>
                </a:cubicBezTo>
                <a:cubicBezTo>
                  <a:pt x="54" y="9"/>
                  <a:pt x="54" y="9"/>
                  <a:pt x="54" y="9"/>
                </a:cubicBezTo>
                <a:cubicBezTo>
                  <a:pt x="18" y="9"/>
                  <a:pt x="18" y="9"/>
                  <a:pt x="18" y="9"/>
                </a:cubicBezTo>
                <a:lnTo>
                  <a:pt x="18" y="0"/>
                </a:lnTo>
                <a:close/>
                <a:moveTo>
                  <a:pt x="67" y="13"/>
                </a:moveTo>
                <a:cubicBezTo>
                  <a:pt x="4" y="13"/>
                  <a:pt x="4" y="13"/>
                  <a:pt x="4" y="13"/>
                </a:cubicBezTo>
                <a:cubicBezTo>
                  <a:pt x="2" y="13"/>
                  <a:pt x="0" y="15"/>
                  <a:pt x="0" y="18"/>
                </a:cubicBezTo>
                <a:cubicBezTo>
                  <a:pt x="0" y="40"/>
                  <a:pt x="0" y="40"/>
                  <a:pt x="0" y="40"/>
                </a:cubicBezTo>
                <a:cubicBezTo>
                  <a:pt x="0" y="42"/>
                  <a:pt x="2" y="44"/>
                  <a:pt x="4" y="44"/>
                </a:cubicBezTo>
                <a:cubicBezTo>
                  <a:pt x="18" y="44"/>
                  <a:pt x="18" y="44"/>
                  <a:pt x="18" y="44"/>
                </a:cubicBezTo>
                <a:cubicBezTo>
                  <a:pt x="18" y="62"/>
                  <a:pt x="18" y="62"/>
                  <a:pt x="18" y="62"/>
                </a:cubicBezTo>
                <a:cubicBezTo>
                  <a:pt x="54" y="62"/>
                  <a:pt x="54" y="62"/>
                  <a:pt x="54" y="62"/>
                </a:cubicBezTo>
                <a:cubicBezTo>
                  <a:pt x="54" y="44"/>
                  <a:pt x="54" y="44"/>
                  <a:pt x="54" y="44"/>
                </a:cubicBezTo>
                <a:cubicBezTo>
                  <a:pt x="67" y="44"/>
                  <a:pt x="67" y="44"/>
                  <a:pt x="67" y="44"/>
                </a:cubicBezTo>
                <a:cubicBezTo>
                  <a:pt x="70" y="44"/>
                  <a:pt x="72" y="42"/>
                  <a:pt x="72" y="40"/>
                </a:cubicBezTo>
                <a:cubicBezTo>
                  <a:pt x="72" y="18"/>
                  <a:pt x="72" y="18"/>
                  <a:pt x="72" y="18"/>
                </a:cubicBezTo>
                <a:cubicBezTo>
                  <a:pt x="72" y="15"/>
                  <a:pt x="70" y="13"/>
                  <a:pt x="67" y="13"/>
                </a:cubicBezTo>
                <a:close/>
                <a:moveTo>
                  <a:pt x="49" y="58"/>
                </a:moveTo>
                <a:cubicBezTo>
                  <a:pt x="22" y="58"/>
                  <a:pt x="22" y="58"/>
                  <a:pt x="22" y="58"/>
                </a:cubicBezTo>
                <a:cubicBezTo>
                  <a:pt x="22" y="35"/>
                  <a:pt x="22" y="35"/>
                  <a:pt x="22" y="35"/>
                </a:cubicBezTo>
                <a:cubicBezTo>
                  <a:pt x="49" y="35"/>
                  <a:pt x="49" y="35"/>
                  <a:pt x="49" y="35"/>
                </a:cubicBezTo>
                <a:lnTo>
                  <a:pt x="49" y="58"/>
                </a:lnTo>
                <a:close/>
                <a:moveTo>
                  <a:pt x="68" y="20"/>
                </a:moveTo>
                <a:cubicBezTo>
                  <a:pt x="68" y="22"/>
                  <a:pt x="67" y="23"/>
                  <a:pt x="65" y="23"/>
                </a:cubicBezTo>
                <a:cubicBezTo>
                  <a:pt x="63" y="23"/>
                  <a:pt x="62" y="22"/>
                  <a:pt x="62" y="20"/>
                </a:cubicBezTo>
                <a:cubicBezTo>
                  <a:pt x="62" y="18"/>
                  <a:pt x="63" y="17"/>
                  <a:pt x="65" y="17"/>
                </a:cubicBezTo>
                <a:cubicBezTo>
                  <a:pt x="67" y="17"/>
                  <a:pt x="68" y="18"/>
                  <a:pt x="68" y="20"/>
                </a:cubicBezTo>
                <a:close/>
              </a:path>
            </a:pathLst>
          </a:custGeom>
          <a:solidFill>
            <a:srgbClr val="35669B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>
              <a:defRPr/>
            </a:pPr>
            <a:endParaRPr lang="id-ID" sz="1000" kern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133" name="Freeform 160"/>
          <p:cNvSpPr>
            <a:spLocks noEditPoints="1"/>
          </p:cNvSpPr>
          <p:nvPr/>
        </p:nvSpPr>
        <p:spPr bwMode="auto">
          <a:xfrm>
            <a:off x="8524311" y="4632684"/>
            <a:ext cx="172982" cy="172982"/>
          </a:xfrm>
          <a:custGeom>
            <a:avLst/>
            <a:gdLst>
              <a:gd name="T0" fmla="*/ 13 w 72"/>
              <a:gd name="T1" fmla="*/ 36 h 72"/>
              <a:gd name="T2" fmla="*/ 13 w 72"/>
              <a:gd name="T3" fmla="*/ 33 h 72"/>
              <a:gd name="T4" fmla="*/ 1 w 72"/>
              <a:gd name="T5" fmla="*/ 29 h 72"/>
              <a:gd name="T6" fmla="*/ 0 w 72"/>
              <a:gd name="T7" fmla="*/ 36 h 72"/>
              <a:gd name="T8" fmla="*/ 11 w 72"/>
              <a:gd name="T9" fmla="*/ 62 h 72"/>
              <a:gd name="T10" fmla="*/ 19 w 72"/>
              <a:gd name="T11" fmla="*/ 51 h 72"/>
              <a:gd name="T12" fmla="*/ 13 w 72"/>
              <a:gd name="T13" fmla="*/ 36 h 72"/>
              <a:gd name="T14" fmla="*/ 58 w 72"/>
              <a:gd name="T15" fmla="*/ 36 h 72"/>
              <a:gd name="T16" fmla="*/ 52 w 72"/>
              <a:gd name="T17" fmla="*/ 51 h 72"/>
              <a:gd name="T18" fmla="*/ 60 w 72"/>
              <a:gd name="T19" fmla="*/ 62 h 72"/>
              <a:gd name="T20" fmla="*/ 72 w 72"/>
              <a:gd name="T21" fmla="*/ 36 h 72"/>
              <a:gd name="T22" fmla="*/ 71 w 72"/>
              <a:gd name="T23" fmla="*/ 29 h 72"/>
              <a:gd name="T24" fmla="*/ 58 w 72"/>
              <a:gd name="T25" fmla="*/ 33 h 72"/>
              <a:gd name="T26" fmla="*/ 58 w 72"/>
              <a:gd name="T27" fmla="*/ 36 h 72"/>
              <a:gd name="T28" fmla="*/ 40 w 72"/>
              <a:gd name="T29" fmla="*/ 14 h 72"/>
              <a:gd name="T30" fmla="*/ 55 w 72"/>
              <a:gd name="T31" fmla="*/ 25 h 72"/>
              <a:gd name="T32" fmla="*/ 68 w 72"/>
              <a:gd name="T33" fmla="*/ 21 h 72"/>
              <a:gd name="T34" fmla="*/ 40 w 72"/>
              <a:gd name="T35" fmla="*/ 0 h 72"/>
              <a:gd name="T36" fmla="*/ 40 w 72"/>
              <a:gd name="T37" fmla="*/ 14 h 72"/>
              <a:gd name="T38" fmla="*/ 16 w 72"/>
              <a:gd name="T39" fmla="*/ 25 h 72"/>
              <a:gd name="T40" fmla="*/ 31 w 72"/>
              <a:gd name="T41" fmla="*/ 14 h 72"/>
              <a:gd name="T42" fmla="*/ 31 w 72"/>
              <a:gd name="T43" fmla="*/ 0 h 72"/>
              <a:gd name="T44" fmla="*/ 3 w 72"/>
              <a:gd name="T45" fmla="*/ 21 h 72"/>
              <a:gd name="T46" fmla="*/ 16 w 72"/>
              <a:gd name="T47" fmla="*/ 25 h 72"/>
              <a:gd name="T48" fmla="*/ 45 w 72"/>
              <a:gd name="T49" fmla="*/ 56 h 72"/>
              <a:gd name="T50" fmla="*/ 36 w 72"/>
              <a:gd name="T51" fmla="*/ 58 h 72"/>
              <a:gd name="T52" fmla="*/ 26 w 72"/>
              <a:gd name="T53" fmla="*/ 56 h 72"/>
              <a:gd name="T54" fmla="*/ 18 w 72"/>
              <a:gd name="T55" fmla="*/ 67 h 72"/>
              <a:gd name="T56" fmla="*/ 36 w 72"/>
              <a:gd name="T57" fmla="*/ 72 h 72"/>
              <a:gd name="T58" fmla="*/ 53 w 72"/>
              <a:gd name="T59" fmla="*/ 67 h 72"/>
              <a:gd name="T60" fmla="*/ 45 w 72"/>
              <a:gd name="T61" fmla="*/ 56 h 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72" h="72">
                <a:moveTo>
                  <a:pt x="13" y="36"/>
                </a:moveTo>
                <a:cubicBezTo>
                  <a:pt x="13" y="35"/>
                  <a:pt x="13" y="34"/>
                  <a:pt x="13" y="33"/>
                </a:cubicBezTo>
                <a:cubicBezTo>
                  <a:pt x="1" y="29"/>
                  <a:pt x="1" y="29"/>
                  <a:pt x="1" y="29"/>
                </a:cubicBezTo>
                <a:cubicBezTo>
                  <a:pt x="0" y="31"/>
                  <a:pt x="0" y="34"/>
                  <a:pt x="0" y="36"/>
                </a:cubicBezTo>
                <a:cubicBezTo>
                  <a:pt x="0" y="46"/>
                  <a:pt x="4" y="56"/>
                  <a:pt x="11" y="62"/>
                </a:cubicBezTo>
                <a:cubicBezTo>
                  <a:pt x="19" y="51"/>
                  <a:pt x="19" y="51"/>
                  <a:pt x="19" y="51"/>
                </a:cubicBezTo>
                <a:cubicBezTo>
                  <a:pt x="16" y="47"/>
                  <a:pt x="13" y="42"/>
                  <a:pt x="13" y="36"/>
                </a:cubicBezTo>
                <a:close/>
                <a:moveTo>
                  <a:pt x="58" y="36"/>
                </a:moveTo>
                <a:cubicBezTo>
                  <a:pt x="58" y="42"/>
                  <a:pt x="56" y="47"/>
                  <a:pt x="52" y="51"/>
                </a:cubicBezTo>
                <a:cubicBezTo>
                  <a:pt x="60" y="62"/>
                  <a:pt x="60" y="62"/>
                  <a:pt x="60" y="62"/>
                </a:cubicBezTo>
                <a:cubicBezTo>
                  <a:pt x="67" y="56"/>
                  <a:pt x="72" y="46"/>
                  <a:pt x="72" y="36"/>
                </a:cubicBezTo>
                <a:cubicBezTo>
                  <a:pt x="72" y="34"/>
                  <a:pt x="71" y="31"/>
                  <a:pt x="71" y="29"/>
                </a:cubicBezTo>
                <a:cubicBezTo>
                  <a:pt x="58" y="33"/>
                  <a:pt x="58" y="33"/>
                  <a:pt x="58" y="33"/>
                </a:cubicBezTo>
                <a:cubicBezTo>
                  <a:pt x="58" y="34"/>
                  <a:pt x="58" y="35"/>
                  <a:pt x="58" y="36"/>
                </a:cubicBezTo>
                <a:close/>
                <a:moveTo>
                  <a:pt x="40" y="14"/>
                </a:moveTo>
                <a:cubicBezTo>
                  <a:pt x="47" y="15"/>
                  <a:pt x="52" y="19"/>
                  <a:pt x="55" y="25"/>
                </a:cubicBezTo>
                <a:cubicBezTo>
                  <a:pt x="68" y="21"/>
                  <a:pt x="68" y="21"/>
                  <a:pt x="68" y="21"/>
                </a:cubicBezTo>
                <a:cubicBezTo>
                  <a:pt x="63" y="10"/>
                  <a:pt x="53" y="2"/>
                  <a:pt x="40" y="0"/>
                </a:cubicBezTo>
                <a:lnTo>
                  <a:pt x="40" y="14"/>
                </a:lnTo>
                <a:close/>
                <a:moveTo>
                  <a:pt x="16" y="25"/>
                </a:moveTo>
                <a:cubicBezTo>
                  <a:pt x="19" y="19"/>
                  <a:pt x="25" y="15"/>
                  <a:pt x="31" y="14"/>
                </a:cubicBezTo>
                <a:cubicBezTo>
                  <a:pt x="31" y="0"/>
                  <a:pt x="31" y="0"/>
                  <a:pt x="31" y="0"/>
                </a:cubicBezTo>
                <a:cubicBezTo>
                  <a:pt x="19" y="2"/>
                  <a:pt x="8" y="10"/>
                  <a:pt x="3" y="21"/>
                </a:cubicBezTo>
                <a:lnTo>
                  <a:pt x="16" y="25"/>
                </a:lnTo>
                <a:close/>
                <a:moveTo>
                  <a:pt x="45" y="56"/>
                </a:moveTo>
                <a:cubicBezTo>
                  <a:pt x="42" y="58"/>
                  <a:pt x="39" y="58"/>
                  <a:pt x="36" y="58"/>
                </a:cubicBezTo>
                <a:cubicBezTo>
                  <a:pt x="32" y="58"/>
                  <a:pt x="29" y="58"/>
                  <a:pt x="26" y="56"/>
                </a:cubicBezTo>
                <a:cubicBezTo>
                  <a:pt x="18" y="67"/>
                  <a:pt x="18" y="67"/>
                  <a:pt x="18" y="67"/>
                </a:cubicBezTo>
                <a:cubicBezTo>
                  <a:pt x="24" y="70"/>
                  <a:pt x="30" y="72"/>
                  <a:pt x="36" y="72"/>
                </a:cubicBezTo>
                <a:cubicBezTo>
                  <a:pt x="42" y="72"/>
                  <a:pt x="48" y="70"/>
                  <a:pt x="53" y="67"/>
                </a:cubicBezTo>
                <a:lnTo>
                  <a:pt x="45" y="56"/>
                </a:lnTo>
                <a:close/>
              </a:path>
            </a:pathLst>
          </a:custGeom>
          <a:solidFill>
            <a:srgbClr val="35669B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>
              <a:defRPr/>
            </a:pPr>
            <a:endParaRPr lang="id-ID" sz="1000" kern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134" name="Freeform 161"/>
          <p:cNvSpPr>
            <a:spLocks noEditPoints="1"/>
          </p:cNvSpPr>
          <p:nvPr/>
        </p:nvSpPr>
        <p:spPr bwMode="auto">
          <a:xfrm>
            <a:off x="8874674" y="2565691"/>
            <a:ext cx="165653" cy="165653"/>
          </a:xfrm>
          <a:custGeom>
            <a:avLst/>
            <a:gdLst>
              <a:gd name="T0" fmla="*/ 35 w 69"/>
              <a:gd name="T1" fmla="*/ 0 h 69"/>
              <a:gd name="T2" fmla="*/ 0 w 69"/>
              <a:gd name="T3" fmla="*/ 35 h 69"/>
              <a:gd name="T4" fmla="*/ 35 w 69"/>
              <a:gd name="T5" fmla="*/ 69 h 69"/>
              <a:gd name="T6" fmla="*/ 69 w 69"/>
              <a:gd name="T7" fmla="*/ 35 h 69"/>
              <a:gd name="T8" fmla="*/ 35 w 69"/>
              <a:gd name="T9" fmla="*/ 0 h 69"/>
              <a:gd name="T10" fmla="*/ 35 w 69"/>
              <a:gd name="T11" fmla="*/ 62 h 69"/>
              <a:gd name="T12" fmla="*/ 7 w 69"/>
              <a:gd name="T13" fmla="*/ 35 h 69"/>
              <a:gd name="T14" fmla="*/ 35 w 69"/>
              <a:gd name="T15" fmla="*/ 7 h 69"/>
              <a:gd name="T16" fmla="*/ 62 w 69"/>
              <a:gd name="T17" fmla="*/ 35 h 69"/>
              <a:gd name="T18" fmla="*/ 35 w 69"/>
              <a:gd name="T19" fmla="*/ 62 h 69"/>
              <a:gd name="T20" fmla="*/ 22 w 69"/>
              <a:gd name="T21" fmla="*/ 24 h 69"/>
              <a:gd name="T22" fmla="*/ 37 w 69"/>
              <a:gd name="T23" fmla="*/ 35 h 69"/>
              <a:gd name="T24" fmla="*/ 22 w 69"/>
              <a:gd name="T25" fmla="*/ 45 h 69"/>
              <a:gd name="T26" fmla="*/ 22 w 69"/>
              <a:gd name="T27" fmla="*/ 24 h 69"/>
              <a:gd name="T28" fmla="*/ 39 w 69"/>
              <a:gd name="T29" fmla="*/ 24 h 69"/>
              <a:gd name="T30" fmla="*/ 54 w 69"/>
              <a:gd name="T31" fmla="*/ 35 h 69"/>
              <a:gd name="T32" fmla="*/ 39 w 69"/>
              <a:gd name="T33" fmla="*/ 45 h 69"/>
              <a:gd name="T34" fmla="*/ 39 w 69"/>
              <a:gd name="T35" fmla="*/ 24 h 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69" h="69">
                <a:moveTo>
                  <a:pt x="35" y="0"/>
                </a:moveTo>
                <a:cubicBezTo>
                  <a:pt x="16" y="0"/>
                  <a:pt x="0" y="16"/>
                  <a:pt x="0" y="35"/>
                </a:cubicBezTo>
                <a:cubicBezTo>
                  <a:pt x="0" y="53"/>
                  <a:pt x="16" y="69"/>
                  <a:pt x="35" y="69"/>
                </a:cubicBezTo>
                <a:cubicBezTo>
                  <a:pt x="53" y="69"/>
                  <a:pt x="69" y="53"/>
                  <a:pt x="69" y="35"/>
                </a:cubicBezTo>
                <a:cubicBezTo>
                  <a:pt x="69" y="16"/>
                  <a:pt x="53" y="0"/>
                  <a:pt x="35" y="0"/>
                </a:cubicBezTo>
                <a:close/>
                <a:moveTo>
                  <a:pt x="35" y="62"/>
                </a:moveTo>
                <a:cubicBezTo>
                  <a:pt x="19" y="62"/>
                  <a:pt x="7" y="50"/>
                  <a:pt x="7" y="35"/>
                </a:cubicBezTo>
                <a:cubicBezTo>
                  <a:pt x="7" y="19"/>
                  <a:pt x="19" y="7"/>
                  <a:pt x="35" y="7"/>
                </a:cubicBezTo>
                <a:cubicBezTo>
                  <a:pt x="50" y="7"/>
                  <a:pt x="62" y="19"/>
                  <a:pt x="62" y="35"/>
                </a:cubicBezTo>
                <a:cubicBezTo>
                  <a:pt x="62" y="50"/>
                  <a:pt x="50" y="62"/>
                  <a:pt x="35" y="62"/>
                </a:cubicBezTo>
                <a:close/>
                <a:moveTo>
                  <a:pt x="22" y="24"/>
                </a:moveTo>
                <a:cubicBezTo>
                  <a:pt x="37" y="35"/>
                  <a:pt x="37" y="35"/>
                  <a:pt x="37" y="35"/>
                </a:cubicBezTo>
                <a:cubicBezTo>
                  <a:pt x="22" y="45"/>
                  <a:pt x="22" y="45"/>
                  <a:pt x="22" y="45"/>
                </a:cubicBezTo>
                <a:lnTo>
                  <a:pt x="22" y="24"/>
                </a:lnTo>
                <a:close/>
                <a:moveTo>
                  <a:pt x="39" y="24"/>
                </a:moveTo>
                <a:cubicBezTo>
                  <a:pt x="54" y="35"/>
                  <a:pt x="54" y="35"/>
                  <a:pt x="54" y="35"/>
                </a:cubicBezTo>
                <a:cubicBezTo>
                  <a:pt x="39" y="45"/>
                  <a:pt x="39" y="45"/>
                  <a:pt x="39" y="45"/>
                </a:cubicBezTo>
                <a:lnTo>
                  <a:pt x="39" y="24"/>
                </a:lnTo>
                <a:close/>
              </a:path>
            </a:pathLst>
          </a:custGeom>
          <a:solidFill>
            <a:srgbClr val="35669B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>
              <a:defRPr/>
            </a:pPr>
            <a:endParaRPr lang="id-ID" sz="1000" kern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135" name="Freeform 162"/>
          <p:cNvSpPr/>
          <p:nvPr/>
        </p:nvSpPr>
        <p:spPr bwMode="auto">
          <a:xfrm>
            <a:off x="8323476" y="4068293"/>
            <a:ext cx="181779" cy="189107"/>
          </a:xfrm>
          <a:custGeom>
            <a:avLst/>
            <a:gdLst>
              <a:gd name="T0" fmla="*/ 59 w 124"/>
              <a:gd name="T1" fmla="*/ 129 h 129"/>
              <a:gd name="T2" fmla="*/ 59 w 124"/>
              <a:gd name="T3" fmla="*/ 70 h 129"/>
              <a:gd name="T4" fmla="*/ 0 w 124"/>
              <a:gd name="T5" fmla="*/ 129 h 129"/>
              <a:gd name="T6" fmla="*/ 0 w 124"/>
              <a:gd name="T7" fmla="*/ 0 h 129"/>
              <a:gd name="T8" fmla="*/ 59 w 124"/>
              <a:gd name="T9" fmla="*/ 58 h 129"/>
              <a:gd name="T10" fmla="*/ 59 w 124"/>
              <a:gd name="T11" fmla="*/ 0 h 129"/>
              <a:gd name="T12" fmla="*/ 124 w 124"/>
              <a:gd name="T13" fmla="*/ 65 h 129"/>
              <a:gd name="T14" fmla="*/ 59 w 124"/>
              <a:gd name="T15" fmla="*/ 129 h 1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24" h="129">
                <a:moveTo>
                  <a:pt x="59" y="129"/>
                </a:moveTo>
                <a:lnTo>
                  <a:pt x="59" y="70"/>
                </a:lnTo>
                <a:lnTo>
                  <a:pt x="0" y="129"/>
                </a:lnTo>
                <a:lnTo>
                  <a:pt x="0" y="0"/>
                </a:lnTo>
                <a:lnTo>
                  <a:pt x="59" y="58"/>
                </a:lnTo>
                <a:lnTo>
                  <a:pt x="59" y="0"/>
                </a:lnTo>
                <a:lnTo>
                  <a:pt x="124" y="65"/>
                </a:lnTo>
                <a:lnTo>
                  <a:pt x="59" y="129"/>
                </a:lnTo>
                <a:close/>
              </a:path>
            </a:pathLst>
          </a:custGeom>
          <a:solidFill>
            <a:srgbClr val="35669B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>
              <a:defRPr/>
            </a:pPr>
            <a:endParaRPr lang="id-ID" sz="1000" kern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136" name="Freeform 163"/>
          <p:cNvSpPr>
            <a:spLocks noEditPoints="1"/>
          </p:cNvSpPr>
          <p:nvPr/>
        </p:nvSpPr>
        <p:spPr bwMode="auto">
          <a:xfrm>
            <a:off x="8497924" y="3407147"/>
            <a:ext cx="192040" cy="190574"/>
          </a:xfrm>
          <a:custGeom>
            <a:avLst/>
            <a:gdLst>
              <a:gd name="T0" fmla="*/ 0 w 131"/>
              <a:gd name="T1" fmla="*/ 130 h 130"/>
              <a:gd name="T2" fmla="*/ 66 w 131"/>
              <a:gd name="T3" fmla="*/ 130 h 130"/>
              <a:gd name="T4" fmla="*/ 66 w 131"/>
              <a:gd name="T5" fmla="*/ 0 h 130"/>
              <a:gd name="T6" fmla="*/ 0 w 131"/>
              <a:gd name="T7" fmla="*/ 0 h 130"/>
              <a:gd name="T8" fmla="*/ 0 w 131"/>
              <a:gd name="T9" fmla="*/ 130 h 130"/>
              <a:gd name="T10" fmla="*/ 41 w 131"/>
              <a:gd name="T11" fmla="*/ 16 h 130"/>
              <a:gd name="T12" fmla="*/ 58 w 131"/>
              <a:gd name="T13" fmla="*/ 16 h 130"/>
              <a:gd name="T14" fmla="*/ 58 w 131"/>
              <a:gd name="T15" fmla="*/ 32 h 130"/>
              <a:gd name="T16" fmla="*/ 41 w 131"/>
              <a:gd name="T17" fmla="*/ 32 h 130"/>
              <a:gd name="T18" fmla="*/ 41 w 131"/>
              <a:gd name="T19" fmla="*/ 16 h 130"/>
              <a:gd name="T20" fmla="*/ 41 w 131"/>
              <a:gd name="T21" fmla="*/ 49 h 130"/>
              <a:gd name="T22" fmla="*/ 58 w 131"/>
              <a:gd name="T23" fmla="*/ 49 h 130"/>
              <a:gd name="T24" fmla="*/ 58 w 131"/>
              <a:gd name="T25" fmla="*/ 65 h 130"/>
              <a:gd name="T26" fmla="*/ 41 w 131"/>
              <a:gd name="T27" fmla="*/ 65 h 130"/>
              <a:gd name="T28" fmla="*/ 41 w 131"/>
              <a:gd name="T29" fmla="*/ 49 h 130"/>
              <a:gd name="T30" fmla="*/ 41 w 131"/>
              <a:gd name="T31" fmla="*/ 81 h 130"/>
              <a:gd name="T32" fmla="*/ 58 w 131"/>
              <a:gd name="T33" fmla="*/ 81 h 130"/>
              <a:gd name="T34" fmla="*/ 58 w 131"/>
              <a:gd name="T35" fmla="*/ 98 h 130"/>
              <a:gd name="T36" fmla="*/ 41 w 131"/>
              <a:gd name="T37" fmla="*/ 98 h 130"/>
              <a:gd name="T38" fmla="*/ 41 w 131"/>
              <a:gd name="T39" fmla="*/ 81 h 130"/>
              <a:gd name="T40" fmla="*/ 9 w 131"/>
              <a:gd name="T41" fmla="*/ 16 h 130"/>
              <a:gd name="T42" fmla="*/ 25 w 131"/>
              <a:gd name="T43" fmla="*/ 16 h 130"/>
              <a:gd name="T44" fmla="*/ 25 w 131"/>
              <a:gd name="T45" fmla="*/ 32 h 130"/>
              <a:gd name="T46" fmla="*/ 9 w 131"/>
              <a:gd name="T47" fmla="*/ 32 h 130"/>
              <a:gd name="T48" fmla="*/ 9 w 131"/>
              <a:gd name="T49" fmla="*/ 16 h 130"/>
              <a:gd name="T50" fmla="*/ 9 w 131"/>
              <a:gd name="T51" fmla="*/ 49 h 130"/>
              <a:gd name="T52" fmla="*/ 25 w 131"/>
              <a:gd name="T53" fmla="*/ 49 h 130"/>
              <a:gd name="T54" fmla="*/ 25 w 131"/>
              <a:gd name="T55" fmla="*/ 65 h 130"/>
              <a:gd name="T56" fmla="*/ 9 w 131"/>
              <a:gd name="T57" fmla="*/ 65 h 130"/>
              <a:gd name="T58" fmla="*/ 9 w 131"/>
              <a:gd name="T59" fmla="*/ 49 h 130"/>
              <a:gd name="T60" fmla="*/ 9 w 131"/>
              <a:gd name="T61" fmla="*/ 81 h 130"/>
              <a:gd name="T62" fmla="*/ 25 w 131"/>
              <a:gd name="T63" fmla="*/ 81 h 130"/>
              <a:gd name="T64" fmla="*/ 25 w 131"/>
              <a:gd name="T65" fmla="*/ 98 h 130"/>
              <a:gd name="T66" fmla="*/ 9 w 131"/>
              <a:gd name="T67" fmla="*/ 98 h 130"/>
              <a:gd name="T68" fmla="*/ 9 w 131"/>
              <a:gd name="T69" fmla="*/ 81 h 130"/>
              <a:gd name="T70" fmla="*/ 74 w 131"/>
              <a:gd name="T71" fmla="*/ 41 h 130"/>
              <a:gd name="T72" fmla="*/ 131 w 131"/>
              <a:gd name="T73" fmla="*/ 41 h 130"/>
              <a:gd name="T74" fmla="*/ 131 w 131"/>
              <a:gd name="T75" fmla="*/ 49 h 130"/>
              <a:gd name="T76" fmla="*/ 74 w 131"/>
              <a:gd name="T77" fmla="*/ 49 h 130"/>
              <a:gd name="T78" fmla="*/ 74 w 131"/>
              <a:gd name="T79" fmla="*/ 41 h 130"/>
              <a:gd name="T80" fmla="*/ 74 w 131"/>
              <a:gd name="T81" fmla="*/ 130 h 130"/>
              <a:gd name="T82" fmla="*/ 90 w 131"/>
              <a:gd name="T83" fmla="*/ 130 h 130"/>
              <a:gd name="T84" fmla="*/ 90 w 131"/>
              <a:gd name="T85" fmla="*/ 98 h 130"/>
              <a:gd name="T86" fmla="*/ 115 w 131"/>
              <a:gd name="T87" fmla="*/ 98 h 130"/>
              <a:gd name="T88" fmla="*/ 115 w 131"/>
              <a:gd name="T89" fmla="*/ 130 h 130"/>
              <a:gd name="T90" fmla="*/ 131 w 131"/>
              <a:gd name="T91" fmla="*/ 130 h 130"/>
              <a:gd name="T92" fmla="*/ 131 w 131"/>
              <a:gd name="T93" fmla="*/ 57 h 130"/>
              <a:gd name="T94" fmla="*/ 74 w 131"/>
              <a:gd name="T95" fmla="*/ 57 h 130"/>
              <a:gd name="T96" fmla="*/ 74 w 131"/>
              <a:gd name="T97" fmla="*/ 130 h 1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31" h="130">
                <a:moveTo>
                  <a:pt x="0" y="130"/>
                </a:moveTo>
                <a:lnTo>
                  <a:pt x="66" y="130"/>
                </a:lnTo>
                <a:lnTo>
                  <a:pt x="66" y="0"/>
                </a:lnTo>
                <a:lnTo>
                  <a:pt x="0" y="0"/>
                </a:lnTo>
                <a:lnTo>
                  <a:pt x="0" y="130"/>
                </a:lnTo>
                <a:close/>
                <a:moveTo>
                  <a:pt x="41" y="16"/>
                </a:moveTo>
                <a:lnTo>
                  <a:pt x="58" y="16"/>
                </a:lnTo>
                <a:lnTo>
                  <a:pt x="58" y="32"/>
                </a:lnTo>
                <a:lnTo>
                  <a:pt x="41" y="32"/>
                </a:lnTo>
                <a:lnTo>
                  <a:pt x="41" y="16"/>
                </a:lnTo>
                <a:close/>
                <a:moveTo>
                  <a:pt x="41" y="49"/>
                </a:moveTo>
                <a:lnTo>
                  <a:pt x="58" y="49"/>
                </a:lnTo>
                <a:lnTo>
                  <a:pt x="58" y="65"/>
                </a:lnTo>
                <a:lnTo>
                  <a:pt x="41" y="65"/>
                </a:lnTo>
                <a:lnTo>
                  <a:pt x="41" y="49"/>
                </a:lnTo>
                <a:close/>
                <a:moveTo>
                  <a:pt x="41" y="81"/>
                </a:moveTo>
                <a:lnTo>
                  <a:pt x="58" y="81"/>
                </a:lnTo>
                <a:lnTo>
                  <a:pt x="58" y="98"/>
                </a:lnTo>
                <a:lnTo>
                  <a:pt x="41" y="98"/>
                </a:lnTo>
                <a:lnTo>
                  <a:pt x="41" y="81"/>
                </a:lnTo>
                <a:close/>
                <a:moveTo>
                  <a:pt x="9" y="16"/>
                </a:moveTo>
                <a:lnTo>
                  <a:pt x="25" y="16"/>
                </a:lnTo>
                <a:lnTo>
                  <a:pt x="25" y="32"/>
                </a:lnTo>
                <a:lnTo>
                  <a:pt x="9" y="32"/>
                </a:lnTo>
                <a:lnTo>
                  <a:pt x="9" y="16"/>
                </a:lnTo>
                <a:close/>
                <a:moveTo>
                  <a:pt x="9" y="49"/>
                </a:moveTo>
                <a:lnTo>
                  <a:pt x="25" y="49"/>
                </a:lnTo>
                <a:lnTo>
                  <a:pt x="25" y="65"/>
                </a:lnTo>
                <a:lnTo>
                  <a:pt x="9" y="65"/>
                </a:lnTo>
                <a:lnTo>
                  <a:pt x="9" y="49"/>
                </a:lnTo>
                <a:close/>
                <a:moveTo>
                  <a:pt x="9" y="81"/>
                </a:moveTo>
                <a:lnTo>
                  <a:pt x="25" y="81"/>
                </a:lnTo>
                <a:lnTo>
                  <a:pt x="25" y="98"/>
                </a:lnTo>
                <a:lnTo>
                  <a:pt x="9" y="98"/>
                </a:lnTo>
                <a:lnTo>
                  <a:pt x="9" y="81"/>
                </a:lnTo>
                <a:close/>
                <a:moveTo>
                  <a:pt x="74" y="41"/>
                </a:moveTo>
                <a:lnTo>
                  <a:pt x="131" y="41"/>
                </a:lnTo>
                <a:lnTo>
                  <a:pt x="131" y="49"/>
                </a:lnTo>
                <a:lnTo>
                  <a:pt x="74" y="49"/>
                </a:lnTo>
                <a:lnTo>
                  <a:pt x="74" y="41"/>
                </a:lnTo>
                <a:close/>
                <a:moveTo>
                  <a:pt x="74" y="130"/>
                </a:moveTo>
                <a:lnTo>
                  <a:pt x="90" y="130"/>
                </a:lnTo>
                <a:lnTo>
                  <a:pt x="90" y="98"/>
                </a:lnTo>
                <a:lnTo>
                  <a:pt x="115" y="98"/>
                </a:lnTo>
                <a:lnTo>
                  <a:pt x="115" y="130"/>
                </a:lnTo>
                <a:lnTo>
                  <a:pt x="131" y="130"/>
                </a:lnTo>
                <a:lnTo>
                  <a:pt x="131" y="57"/>
                </a:lnTo>
                <a:lnTo>
                  <a:pt x="74" y="57"/>
                </a:lnTo>
                <a:lnTo>
                  <a:pt x="74" y="130"/>
                </a:lnTo>
                <a:close/>
              </a:path>
            </a:pathLst>
          </a:custGeom>
          <a:solidFill>
            <a:srgbClr val="35669B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>
              <a:defRPr/>
            </a:pPr>
            <a:endParaRPr lang="id-ID" sz="1000" kern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137" name="Freeform 164"/>
          <p:cNvSpPr>
            <a:spLocks noEditPoints="1"/>
          </p:cNvSpPr>
          <p:nvPr/>
        </p:nvSpPr>
        <p:spPr bwMode="auto">
          <a:xfrm>
            <a:off x="8582949" y="3729658"/>
            <a:ext cx="109947" cy="115809"/>
          </a:xfrm>
          <a:custGeom>
            <a:avLst/>
            <a:gdLst>
              <a:gd name="T0" fmla="*/ 43 w 46"/>
              <a:gd name="T1" fmla="*/ 29 h 48"/>
              <a:gd name="T2" fmla="*/ 46 w 46"/>
              <a:gd name="T3" fmla="*/ 16 h 48"/>
              <a:gd name="T4" fmla="*/ 41 w 46"/>
              <a:gd name="T5" fmla="*/ 8 h 48"/>
              <a:gd name="T6" fmla="*/ 37 w 46"/>
              <a:gd name="T7" fmla="*/ 9 h 48"/>
              <a:gd name="T8" fmla="*/ 28 w 46"/>
              <a:gd name="T9" fmla="*/ 0 h 48"/>
              <a:gd name="T10" fmla="*/ 18 w 46"/>
              <a:gd name="T11" fmla="*/ 0 h 48"/>
              <a:gd name="T12" fmla="*/ 17 w 46"/>
              <a:gd name="T13" fmla="*/ 4 h 48"/>
              <a:gd name="T14" fmla="*/ 4 w 46"/>
              <a:gd name="T15" fmla="*/ 8 h 48"/>
              <a:gd name="T16" fmla="*/ 0 w 46"/>
              <a:gd name="T17" fmla="*/ 16 h 48"/>
              <a:gd name="T18" fmla="*/ 3 w 46"/>
              <a:gd name="T19" fmla="*/ 19 h 48"/>
              <a:gd name="T20" fmla="*/ 0 w 46"/>
              <a:gd name="T21" fmla="*/ 32 h 48"/>
              <a:gd name="T22" fmla="*/ 4 w 46"/>
              <a:gd name="T23" fmla="*/ 40 h 48"/>
              <a:gd name="T24" fmla="*/ 9 w 46"/>
              <a:gd name="T25" fmla="*/ 39 h 48"/>
              <a:gd name="T26" fmla="*/ 18 w 46"/>
              <a:gd name="T27" fmla="*/ 48 h 48"/>
              <a:gd name="T28" fmla="*/ 28 w 46"/>
              <a:gd name="T29" fmla="*/ 48 h 48"/>
              <a:gd name="T30" fmla="*/ 29 w 46"/>
              <a:gd name="T31" fmla="*/ 44 h 48"/>
              <a:gd name="T32" fmla="*/ 41 w 46"/>
              <a:gd name="T33" fmla="*/ 40 h 48"/>
              <a:gd name="T34" fmla="*/ 46 w 46"/>
              <a:gd name="T35" fmla="*/ 32 h 48"/>
              <a:gd name="T36" fmla="*/ 43 w 46"/>
              <a:gd name="T37" fmla="*/ 29 h 48"/>
              <a:gd name="T38" fmla="*/ 23 w 46"/>
              <a:gd name="T39" fmla="*/ 34 h 48"/>
              <a:gd name="T40" fmla="*/ 13 w 46"/>
              <a:gd name="T41" fmla="*/ 24 h 48"/>
              <a:gd name="T42" fmla="*/ 23 w 46"/>
              <a:gd name="T43" fmla="*/ 14 h 48"/>
              <a:gd name="T44" fmla="*/ 33 w 46"/>
              <a:gd name="T45" fmla="*/ 24 h 48"/>
              <a:gd name="T46" fmla="*/ 23 w 46"/>
              <a:gd name="T47" fmla="*/ 34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46" h="48">
                <a:moveTo>
                  <a:pt x="43" y="29"/>
                </a:moveTo>
                <a:cubicBezTo>
                  <a:pt x="40" y="24"/>
                  <a:pt x="42" y="19"/>
                  <a:pt x="46" y="16"/>
                </a:cubicBezTo>
                <a:cubicBezTo>
                  <a:pt x="41" y="8"/>
                  <a:pt x="41" y="8"/>
                  <a:pt x="41" y="8"/>
                </a:cubicBezTo>
                <a:cubicBezTo>
                  <a:pt x="40" y="9"/>
                  <a:pt x="39" y="9"/>
                  <a:pt x="37" y="9"/>
                </a:cubicBezTo>
                <a:cubicBezTo>
                  <a:pt x="32" y="9"/>
                  <a:pt x="28" y="5"/>
                  <a:pt x="28" y="0"/>
                </a:cubicBezTo>
                <a:cubicBezTo>
                  <a:pt x="18" y="0"/>
                  <a:pt x="18" y="0"/>
                  <a:pt x="18" y="0"/>
                </a:cubicBezTo>
                <a:cubicBezTo>
                  <a:pt x="18" y="1"/>
                  <a:pt x="18" y="3"/>
                  <a:pt x="17" y="4"/>
                </a:cubicBezTo>
                <a:cubicBezTo>
                  <a:pt x="14" y="9"/>
                  <a:pt x="9" y="10"/>
                  <a:pt x="4" y="8"/>
                </a:cubicBezTo>
                <a:cubicBezTo>
                  <a:pt x="0" y="16"/>
                  <a:pt x="0" y="16"/>
                  <a:pt x="0" y="16"/>
                </a:cubicBezTo>
                <a:cubicBezTo>
                  <a:pt x="1" y="17"/>
                  <a:pt x="2" y="18"/>
                  <a:pt x="3" y="19"/>
                </a:cubicBezTo>
                <a:cubicBezTo>
                  <a:pt x="6" y="24"/>
                  <a:pt x="4" y="29"/>
                  <a:pt x="0" y="32"/>
                </a:cubicBezTo>
                <a:cubicBezTo>
                  <a:pt x="4" y="40"/>
                  <a:pt x="4" y="40"/>
                  <a:pt x="4" y="40"/>
                </a:cubicBezTo>
                <a:cubicBezTo>
                  <a:pt x="6" y="39"/>
                  <a:pt x="7" y="39"/>
                  <a:pt x="9" y="39"/>
                </a:cubicBezTo>
                <a:cubicBezTo>
                  <a:pt x="14" y="39"/>
                  <a:pt x="18" y="43"/>
                  <a:pt x="18" y="48"/>
                </a:cubicBezTo>
                <a:cubicBezTo>
                  <a:pt x="28" y="48"/>
                  <a:pt x="28" y="48"/>
                  <a:pt x="28" y="48"/>
                </a:cubicBezTo>
                <a:cubicBezTo>
                  <a:pt x="28" y="47"/>
                  <a:pt x="28" y="45"/>
                  <a:pt x="29" y="44"/>
                </a:cubicBezTo>
                <a:cubicBezTo>
                  <a:pt x="31" y="39"/>
                  <a:pt x="37" y="38"/>
                  <a:pt x="41" y="40"/>
                </a:cubicBezTo>
                <a:cubicBezTo>
                  <a:pt x="46" y="32"/>
                  <a:pt x="46" y="32"/>
                  <a:pt x="46" y="32"/>
                </a:cubicBezTo>
                <a:cubicBezTo>
                  <a:pt x="45" y="31"/>
                  <a:pt x="44" y="30"/>
                  <a:pt x="43" y="29"/>
                </a:cubicBezTo>
                <a:close/>
                <a:moveTo>
                  <a:pt x="23" y="34"/>
                </a:moveTo>
                <a:cubicBezTo>
                  <a:pt x="18" y="34"/>
                  <a:pt x="13" y="29"/>
                  <a:pt x="13" y="24"/>
                </a:cubicBezTo>
                <a:cubicBezTo>
                  <a:pt x="13" y="19"/>
                  <a:pt x="18" y="14"/>
                  <a:pt x="23" y="14"/>
                </a:cubicBezTo>
                <a:cubicBezTo>
                  <a:pt x="28" y="14"/>
                  <a:pt x="33" y="19"/>
                  <a:pt x="33" y="24"/>
                </a:cubicBezTo>
                <a:cubicBezTo>
                  <a:pt x="33" y="29"/>
                  <a:pt x="28" y="34"/>
                  <a:pt x="23" y="34"/>
                </a:cubicBezTo>
                <a:close/>
              </a:path>
            </a:pathLst>
          </a:custGeom>
          <a:solidFill>
            <a:srgbClr val="35669B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>
              <a:defRPr/>
            </a:pPr>
            <a:endParaRPr lang="id-ID" sz="1000" kern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138" name="Freeform 166"/>
          <p:cNvSpPr>
            <a:spLocks noEditPoints="1"/>
          </p:cNvSpPr>
          <p:nvPr/>
        </p:nvSpPr>
        <p:spPr bwMode="auto">
          <a:xfrm>
            <a:off x="8345465" y="4427451"/>
            <a:ext cx="80628" cy="155392"/>
          </a:xfrm>
          <a:custGeom>
            <a:avLst/>
            <a:gdLst>
              <a:gd name="T0" fmla="*/ 23 w 34"/>
              <a:gd name="T1" fmla="*/ 64 h 65"/>
              <a:gd name="T2" fmla="*/ 23 w 34"/>
              <a:gd name="T3" fmla="*/ 64 h 65"/>
              <a:gd name="T4" fmla="*/ 33 w 34"/>
              <a:gd name="T5" fmla="*/ 50 h 65"/>
              <a:gd name="T6" fmla="*/ 30 w 34"/>
              <a:gd name="T7" fmla="*/ 34 h 65"/>
              <a:gd name="T8" fmla="*/ 15 w 34"/>
              <a:gd name="T9" fmla="*/ 24 h 65"/>
              <a:gd name="T10" fmla="*/ 15 w 34"/>
              <a:gd name="T11" fmla="*/ 24 h 65"/>
              <a:gd name="T12" fmla="*/ 14 w 34"/>
              <a:gd name="T13" fmla="*/ 25 h 65"/>
              <a:gd name="T14" fmla="*/ 15 w 34"/>
              <a:gd name="T15" fmla="*/ 30 h 65"/>
              <a:gd name="T16" fmla="*/ 16 w 34"/>
              <a:gd name="T17" fmla="*/ 30 h 65"/>
              <a:gd name="T18" fmla="*/ 17 w 34"/>
              <a:gd name="T19" fmla="*/ 30 h 65"/>
              <a:gd name="T20" fmla="*/ 24 w 34"/>
              <a:gd name="T21" fmla="*/ 35 h 65"/>
              <a:gd name="T22" fmla="*/ 27 w 34"/>
              <a:gd name="T23" fmla="*/ 51 h 65"/>
              <a:gd name="T24" fmla="*/ 22 w 34"/>
              <a:gd name="T25" fmla="*/ 59 h 65"/>
              <a:gd name="T26" fmla="*/ 22 w 34"/>
              <a:gd name="T27" fmla="*/ 59 h 65"/>
              <a:gd name="T28" fmla="*/ 14 w 34"/>
              <a:gd name="T29" fmla="*/ 53 h 65"/>
              <a:gd name="T30" fmla="*/ 13 w 34"/>
              <a:gd name="T31" fmla="*/ 46 h 65"/>
              <a:gd name="T32" fmla="*/ 6 w 34"/>
              <a:gd name="T33" fmla="*/ 44 h 65"/>
              <a:gd name="T34" fmla="*/ 8 w 34"/>
              <a:gd name="T35" fmla="*/ 54 h 65"/>
              <a:gd name="T36" fmla="*/ 23 w 34"/>
              <a:gd name="T37" fmla="*/ 64 h 65"/>
              <a:gd name="T38" fmla="*/ 19 w 34"/>
              <a:gd name="T39" fmla="*/ 42 h 65"/>
              <a:gd name="T40" fmla="*/ 20 w 34"/>
              <a:gd name="T41" fmla="*/ 41 h 65"/>
              <a:gd name="T42" fmla="*/ 19 w 34"/>
              <a:gd name="T43" fmla="*/ 35 h 65"/>
              <a:gd name="T44" fmla="*/ 18 w 34"/>
              <a:gd name="T45" fmla="*/ 36 h 65"/>
              <a:gd name="T46" fmla="*/ 17 w 34"/>
              <a:gd name="T47" fmla="*/ 36 h 65"/>
              <a:gd name="T48" fmla="*/ 10 w 34"/>
              <a:gd name="T49" fmla="*/ 31 h 65"/>
              <a:gd name="T50" fmla="*/ 7 w 34"/>
              <a:gd name="T51" fmla="*/ 15 h 65"/>
              <a:gd name="T52" fmla="*/ 12 w 34"/>
              <a:gd name="T53" fmla="*/ 7 h 65"/>
              <a:gd name="T54" fmla="*/ 12 w 34"/>
              <a:gd name="T55" fmla="*/ 7 h 65"/>
              <a:gd name="T56" fmla="*/ 20 w 34"/>
              <a:gd name="T57" fmla="*/ 13 h 65"/>
              <a:gd name="T58" fmla="*/ 21 w 34"/>
              <a:gd name="T59" fmla="*/ 20 h 65"/>
              <a:gd name="T60" fmla="*/ 28 w 34"/>
              <a:gd name="T61" fmla="*/ 22 h 65"/>
              <a:gd name="T62" fmla="*/ 26 w 34"/>
              <a:gd name="T63" fmla="*/ 12 h 65"/>
              <a:gd name="T64" fmla="*/ 11 w 34"/>
              <a:gd name="T65" fmla="*/ 2 h 65"/>
              <a:gd name="T66" fmla="*/ 11 w 34"/>
              <a:gd name="T67" fmla="*/ 2 h 65"/>
              <a:gd name="T68" fmla="*/ 1 w 34"/>
              <a:gd name="T69" fmla="*/ 16 h 65"/>
              <a:gd name="T70" fmla="*/ 4 w 34"/>
              <a:gd name="T71" fmla="*/ 32 h 65"/>
              <a:gd name="T72" fmla="*/ 19 w 34"/>
              <a:gd name="T73" fmla="*/ 42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34" h="65">
                <a:moveTo>
                  <a:pt x="23" y="64"/>
                </a:moveTo>
                <a:cubicBezTo>
                  <a:pt x="23" y="64"/>
                  <a:pt x="23" y="64"/>
                  <a:pt x="23" y="64"/>
                </a:cubicBezTo>
                <a:cubicBezTo>
                  <a:pt x="30" y="63"/>
                  <a:pt x="34" y="56"/>
                  <a:pt x="33" y="50"/>
                </a:cubicBezTo>
                <a:cubicBezTo>
                  <a:pt x="30" y="34"/>
                  <a:pt x="30" y="34"/>
                  <a:pt x="30" y="34"/>
                </a:cubicBezTo>
                <a:cubicBezTo>
                  <a:pt x="29" y="27"/>
                  <a:pt x="22" y="23"/>
                  <a:pt x="15" y="24"/>
                </a:cubicBezTo>
                <a:cubicBezTo>
                  <a:pt x="15" y="24"/>
                  <a:pt x="15" y="24"/>
                  <a:pt x="15" y="24"/>
                </a:cubicBezTo>
                <a:cubicBezTo>
                  <a:pt x="15" y="25"/>
                  <a:pt x="14" y="25"/>
                  <a:pt x="14" y="25"/>
                </a:cubicBezTo>
                <a:cubicBezTo>
                  <a:pt x="15" y="30"/>
                  <a:pt x="15" y="30"/>
                  <a:pt x="15" y="30"/>
                </a:cubicBezTo>
                <a:cubicBezTo>
                  <a:pt x="15" y="30"/>
                  <a:pt x="16" y="30"/>
                  <a:pt x="16" y="30"/>
                </a:cubicBezTo>
                <a:cubicBezTo>
                  <a:pt x="17" y="30"/>
                  <a:pt x="17" y="30"/>
                  <a:pt x="17" y="30"/>
                </a:cubicBezTo>
                <a:cubicBezTo>
                  <a:pt x="20" y="29"/>
                  <a:pt x="24" y="32"/>
                  <a:pt x="24" y="35"/>
                </a:cubicBezTo>
                <a:cubicBezTo>
                  <a:pt x="27" y="51"/>
                  <a:pt x="27" y="51"/>
                  <a:pt x="27" y="51"/>
                </a:cubicBezTo>
                <a:cubicBezTo>
                  <a:pt x="28" y="54"/>
                  <a:pt x="26" y="58"/>
                  <a:pt x="22" y="59"/>
                </a:cubicBezTo>
                <a:cubicBezTo>
                  <a:pt x="22" y="59"/>
                  <a:pt x="22" y="59"/>
                  <a:pt x="22" y="59"/>
                </a:cubicBezTo>
                <a:cubicBezTo>
                  <a:pt x="18" y="59"/>
                  <a:pt x="15" y="57"/>
                  <a:pt x="14" y="53"/>
                </a:cubicBezTo>
                <a:cubicBezTo>
                  <a:pt x="13" y="46"/>
                  <a:pt x="13" y="46"/>
                  <a:pt x="13" y="46"/>
                </a:cubicBezTo>
                <a:cubicBezTo>
                  <a:pt x="10" y="46"/>
                  <a:pt x="8" y="45"/>
                  <a:pt x="6" y="44"/>
                </a:cubicBezTo>
                <a:cubicBezTo>
                  <a:pt x="8" y="54"/>
                  <a:pt x="8" y="54"/>
                  <a:pt x="8" y="54"/>
                </a:cubicBezTo>
                <a:cubicBezTo>
                  <a:pt x="10" y="61"/>
                  <a:pt x="16" y="65"/>
                  <a:pt x="23" y="64"/>
                </a:cubicBezTo>
                <a:close/>
                <a:moveTo>
                  <a:pt x="19" y="42"/>
                </a:moveTo>
                <a:cubicBezTo>
                  <a:pt x="19" y="41"/>
                  <a:pt x="20" y="41"/>
                  <a:pt x="20" y="41"/>
                </a:cubicBezTo>
                <a:cubicBezTo>
                  <a:pt x="19" y="35"/>
                  <a:pt x="19" y="35"/>
                  <a:pt x="19" y="35"/>
                </a:cubicBezTo>
                <a:cubicBezTo>
                  <a:pt x="19" y="36"/>
                  <a:pt x="18" y="36"/>
                  <a:pt x="18" y="36"/>
                </a:cubicBezTo>
                <a:cubicBezTo>
                  <a:pt x="17" y="36"/>
                  <a:pt x="17" y="36"/>
                  <a:pt x="17" y="36"/>
                </a:cubicBezTo>
                <a:cubicBezTo>
                  <a:pt x="14" y="37"/>
                  <a:pt x="10" y="34"/>
                  <a:pt x="10" y="31"/>
                </a:cubicBezTo>
                <a:cubicBezTo>
                  <a:pt x="7" y="15"/>
                  <a:pt x="7" y="15"/>
                  <a:pt x="7" y="15"/>
                </a:cubicBezTo>
                <a:cubicBezTo>
                  <a:pt x="6" y="12"/>
                  <a:pt x="8" y="8"/>
                  <a:pt x="12" y="7"/>
                </a:cubicBezTo>
                <a:cubicBezTo>
                  <a:pt x="12" y="7"/>
                  <a:pt x="12" y="7"/>
                  <a:pt x="12" y="7"/>
                </a:cubicBezTo>
                <a:cubicBezTo>
                  <a:pt x="16" y="7"/>
                  <a:pt x="19" y="9"/>
                  <a:pt x="20" y="13"/>
                </a:cubicBezTo>
                <a:cubicBezTo>
                  <a:pt x="21" y="20"/>
                  <a:pt x="21" y="20"/>
                  <a:pt x="21" y="20"/>
                </a:cubicBezTo>
                <a:cubicBezTo>
                  <a:pt x="24" y="20"/>
                  <a:pt x="26" y="21"/>
                  <a:pt x="28" y="22"/>
                </a:cubicBezTo>
                <a:cubicBezTo>
                  <a:pt x="26" y="12"/>
                  <a:pt x="26" y="12"/>
                  <a:pt x="26" y="12"/>
                </a:cubicBezTo>
                <a:cubicBezTo>
                  <a:pt x="24" y="5"/>
                  <a:pt x="18" y="0"/>
                  <a:pt x="11" y="2"/>
                </a:cubicBezTo>
                <a:cubicBezTo>
                  <a:pt x="11" y="2"/>
                  <a:pt x="11" y="2"/>
                  <a:pt x="11" y="2"/>
                </a:cubicBezTo>
                <a:cubicBezTo>
                  <a:pt x="4" y="3"/>
                  <a:pt x="0" y="10"/>
                  <a:pt x="1" y="16"/>
                </a:cubicBezTo>
                <a:cubicBezTo>
                  <a:pt x="4" y="32"/>
                  <a:pt x="4" y="32"/>
                  <a:pt x="4" y="32"/>
                </a:cubicBezTo>
                <a:cubicBezTo>
                  <a:pt x="5" y="38"/>
                  <a:pt x="12" y="43"/>
                  <a:pt x="19" y="42"/>
                </a:cubicBezTo>
                <a:close/>
              </a:path>
            </a:pathLst>
          </a:custGeom>
          <a:solidFill>
            <a:srgbClr val="35669B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>
              <a:defRPr/>
            </a:pPr>
            <a:endParaRPr lang="id-ID" sz="1000" kern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139" name="Freeform 167"/>
          <p:cNvSpPr/>
          <p:nvPr/>
        </p:nvSpPr>
        <p:spPr bwMode="auto">
          <a:xfrm>
            <a:off x="8402638" y="2935111"/>
            <a:ext cx="219892" cy="219892"/>
          </a:xfrm>
          <a:custGeom>
            <a:avLst/>
            <a:gdLst>
              <a:gd name="T0" fmla="*/ 29 w 92"/>
              <a:gd name="T1" fmla="*/ 17 h 92"/>
              <a:gd name="T2" fmla="*/ 92 w 92"/>
              <a:gd name="T3" fmla="*/ 0 h 92"/>
              <a:gd name="T4" fmla="*/ 92 w 92"/>
              <a:gd name="T5" fmla="*/ 6 h 92"/>
              <a:gd name="T6" fmla="*/ 92 w 92"/>
              <a:gd name="T7" fmla="*/ 17 h 92"/>
              <a:gd name="T8" fmla="*/ 92 w 92"/>
              <a:gd name="T9" fmla="*/ 66 h 92"/>
              <a:gd name="T10" fmla="*/ 72 w 92"/>
              <a:gd name="T11" fmla="*/ 80 h 92"/>
              <a:gd name="T12" fmla="*/ 52 w 92"/>
              <a:gd name="T13" fmla="*/ 66 h 92"/>
              <a:gd name="T14" fmla="*/ 72 w 92"/>
              <a:gd name="T15" fmla="*/ 52 h 92"/>
              <a:gd name="T16" fmla="*/ 81 w 92"/>
              <a:gd name="T17" fmla="*/ 53 h 92"/>
              <a:gd name="T18" fmla="*/ 81 w 92"/>
              <a:gd name="T19" fmla="*/ 23 h 92"/>
              <a:gd name="T20" fmla="*/ 41 w 92"/>
              <a:gd name="T21" fmla="*/ 34 h 92"/>
              <a:gd name="T22" fmla="*/ 41 w 92"/>
              <a:gd name="T23" fmla="*/ 78 h 92"/>
              <a:gd name="T24" fmla="*/ 21 w 92"/>
              <a:gd name="T25" fmla="*/ 92 h 92"/>
              <a:gd name="T26" fmla="*/ 0 w 92"/>
              <a:gd name="T27" fmla="*/ 78 h 92"/>
              <a:gd name="T28" fmla="*/ 21 w 92"/>
              <a:gd name="T29" fmla="*/ 63 h 92"/>
              <a:gd name="T30" fmla="*/ 29 w 92"/>
              <a:gd name="T31" fmla="*/ 65 h 92"/>
              <a:gd name="T32" fmla="*/ 29 w 92"/>
              <a:gd name="T33" fmla="*/ 34 h 92"/>
              <a:gd name="T34" fmla="*/ 29 w 92"/>
              <a:gd name="T35" fmla="*/ 17 h 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92" h="92">
                <a:moveTo>
                  <a:pt x="29" y="17"/>
                </a:moveTo>
                <a:cubicBezTo>
                  <a:pt x="92" y="0"/>
                  <a:pt x="92" y="0"/>
                  <a:pt x="92" y="0"/>
                </a:cubicBezTo>
                <a:cubicBezTo>
                  <a:pt x="92" y="6"/>
                  <a:pt x="92" y="6"/>
                  <a:pt x="92" y="6"/>
                </a:cubicBezTo>
                <a:cubicBezTo>
                  <a:pt x="92" y="17"/>
                  <a:pt x="92" y="17"/>
                  <a:pt x="92" y="17"/>
                </a:cubicBezTo>
                <a:cubicBezTo>
                  <a:pt x="92" y="66"/>
                  <a:pt x="92" y="66"/>
                  <a:pt x="92" y="66"/>
                </a:cubicBezTo>
                <a:cubicBezTo>
                  <a:pt x="92" y="74"/>
                  <a:pt x="83" y="80"/>
                  <a:pt x="72" y="80"/>
                </a:cubicBezTo>
                <a:cubicBezTo>
                  <a:pt x="61" y="80"/>
                  <a:pt x="52" y="74"/>
                  <a:pt x="52" y="66"/>
                </a:cubicBezTo>
                <a:cubicBezTo>
                  <a:pt x="52" y="58"/>
                  <a:pt x="61" y="52"/>
                  <a:pt x="72" y="52"/>
                </a:cubicBezTo>
                <a:cubicBezTo>
                  <a:pt x="75" y="52"/>
                  <a:pt x="78" y="52"/>
                  <a:pt x="81" y="53"/>
                </a:cubicBezTo>
                <a:cubicBezTo>
                  <a:pt x="81" y="23"/>
                  <a:pt x="81" y="23"/>
                  <a:pt x="81" y="23"/>
                </a:cubicBezTo>
                <a:cubicBezTo>
                  <a:pt x="41" y="34"/>
                  <a:pt x="41" y="34"/>
                  <a:pt x="41" y="34"/>
                </a:cubicBezTo>
                <a:cubicBezTo>
                  <a:pt x="41" y="78"/>
                  <a:pt x="41" y="78"/>
                  <a:pt x="41" y="78"/>
                </a:cubicBezTo>
                <a:cubicBezTo>
                  <a:pt x="41" y="86"/>
                  <a:pt x="32" y="92"/>
                  <a:pt x="21" y="92"/>
                </a:cubicBezTo>
                <a:cubicBezTo>
                  <a:pt x="9" y="92"/>
                  <a:pt x="0" y="86"/>
                  <a:pt x="0" y="78"/>
                </a:cubicBezTo>
                <a:cubicBezTo>
                  <a:pt x="0" y="70"/>
                  <a:pt x="9" y="63"/>
                  <a:pt x="21" y="63"/>
                </a:cubicBezTo>
                <a:cubicBezTo>
                  <a:pt x="24" y="63"/>
                  <a:pt x="27" y="64"/>
                  <a:pt x="29" y="65"/>
                </a:cubicBezTo>
                <a:cubicBezTo>
                  <a:pt x="29" y="34"/>
                  <a:pt x="29" y="34"/>
                  <a:pt x="29" y="34"/>
                </a:cubicBezTo>
                <a:lnTo>
                  <a:pt x="29" y="17"/>
                </a:lnTo>
                <a:close/>
              </a:path>
            </a:pathLst>
          </a:custGeom>
          <a:solidFill>
            <a:srgbClr val="35669B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>
              <a:defRPr/>
            </a:pPr>
            <a:endParaRPr lang="id-ID" sz="1000" kern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140" name="Freeform 168"/>
          <p:cNvSpPr>
            <a:spLocks noEditPoints="1"/>
          </p:cNvSpPr>
          <p:nvPr/>
        </p:nvSpPr>
        <p:spPr bwMode="auto">
          <a:xfrm>
            <a:off x="7889554" y="4832053"/>
            <a:ext cx="170051" cy="150993"/>
          </a:xfrm>
          <a:custGeom>
            <a:avLst/>
            <a:gdLst>
              <a:gd name="T0" fmla="*/ 30 w 71"/>
              <a:gd name="T1" fmla="*/ 0 h 63"/>
              <a:gd name="T2" fmla="*/ 30 w 71"/>
              <a:gd name="T3" fmla="*/ 0 h 63"/>
              <a:gd name="T4" fmla="*/ 59 w 71"/>
              <a:gd name="T5" fmla="*/ 23 h 63"/>
              <a:gd name="T6" fmla="*/ 30 w 71"/>
              <a:gd name="T7" fmla="*/ 47 h 63"/>
              <a:gd name="T8" fmla="*/ 25 w 71"/>
              <a:gd name="T9" fmla="*/ 47 h 63"/>
              <a:gd name="T10" fmla="*/ 4 w 71"/>
              <a:gd name="T11" fmla="*/ 55 h 63"/>
              <a:gd name="T12" fmla="*/ 4 w 71"/>
              <a:gd name="T13" fmla="*/ 53 h 63"/>
              <a:gd name="T14" fmla="*/ 11 w 71"/>
              <a:gd name="T15" fmla="*/ 44 h 63"/>
              <a:gd name="T16" fmla="*/ 11 w 71"/>
              <a:gd name="T17" fmla="*/ 42 h 63"/>
              <a:gd name="T18" fmla="*/ 0 w 71"/>
              <a:gd name="T19" fmla="*/ 23 h 63"/>
              <a:gd name="T20" fmla="*/ 30 w 71"/>
              <a:gd name="T21" fmla="*/ 0 h 63"/>
              <a:gd name="T22" fmla="*/ 62 w 71"/>
              <a:gd name="T23" fmla="*/ 53 h 63"/>
              <a:gd name="T24" fmla="*/ 67 w 71"/>
              <a:gd name="T25" fmla="*/ 61 h 63"/>
              <a:gd name="T26" fmla="*/ 67 w 71"/>
              <a:gd name="T27" fmla="*/ 63 h 63"/>
              <a:gd name="T28" fmla="*/ 50 w 71"/>
              <a:gd name="T29" fmla="*/ 56 h 63"/>
              <a:gd name="T30" fmla="*/ 46 w 71"/>
              <a:gd name="T31" fmla="*/ 56 h 63"/>
              <a:gd name="T32" fmla="*/ 30 w 71"/>
              <a:gd name="T33" fmla="*/ 52 h 63"/>
              <a:gd name="T34" fmla="*/ 54 w 71"/>
              <a:gd name="T35" fmla="*/ 44 h 63"/>
              <a:gd name="T36" fmla="*/ 61 w 71"/>
              <a:gd name="T37" fmla="*/ 35 h 63"/>
              <a:gd name="T38" fmla="*/ 64 w 71"/>
              <a:gd name="T39" fmla="*/ 23 h 63"/>
              <a:gd name="T40" fmla="*/ 64 w 71"/>
              <a:gd name="T41" fmla="*/ 22 h 63"/>
              <a:gd name="T42" fmla="*/ 71 w 71"/>
              <a:gd name="T43" fmla="*/ 36 h 63"/>
              <a:gd name="T44" fmla="*/ 62 w 71"/>
              <a:gd name="T45" fmla="*/ 52 h 63"/>
              <a:gd name="T46" fmla="*/ 62 w 71"/>
              <a:gd name="T47" fmla="*/ 53 h 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71" h="63">
                <a:moveTo>
                  <a:pt x="30" y="0"/>
                </a:moveTo>
                <a:cubicBezTo>
                  <a:pt x="30" y="0"/>
                  <a:pt x="30" y="0"/>
                  <a:pt x="30" y="0"/>
                </a:cubicBezTo>
                <a:cubicBezTo>
                  <a:pt x="46" y="0"/>
                  <a:pt x="59" y="10"/>
                  <a:pt x="59" y="23"/>
                </a:cubicBezTo>
                <a:cubicBezTo>
                  <a:pt x="59" y="37"/>
                  <a:pt x="46" y="47"/>
                  <a:pt x="30" y="47"/>
                </a:cubicBezTo>
                <a:cubicBezTo>
                  <a:pt x="28" y="47"/>
                  <a:pt x="27" y="47"/>
                  <a:pt x="25" y="47"/>
                </a:cubicBezTo>
                <a:cubicBezTo>
                  <a:pt x="19" y="53"/>
                  <a:pt x="11" y="55"/>
                  <a:pt x="4" y="55"/>
                </a:cubicBezTo>
                <a:cubicBezTo>
                  <a:pt x="4" y="53"/>
                  <a:pt x="4" y="53"/>
                  <a:pt x="4" y="53"/>
                </a:cubicBezTo>
                <a:cubicBezTo>
                  <a:pt x="8" y="51"/>
                  <a:pt x="11" y="48"/>
                  <a:pt x="11" y="44"/>
                </a:cubicBezTo>
                <a:cubicBezTo>
                  <a:pt x="11" y="43"/>
                  <a:pt x="11" y="43"/>
                  <a:pt x="11" y="42"/>
                </a:cubicBezTo>
                <a:cubicBezTo>
                  <a:pt x="4" y="38"/>
                  <a:pt x="0" y="31"/>
                  <a:pt x="0" y="23"/>
                </a:cubicBezTo>
                <a:cubicBezTo>
                  <a:pt x="0" y="10"/>
                  <a:pt x="13" y="0"/>
                  <a:pt x="30" y="0"/>
                </a:cubicBezTo>
                <a:close/>
                <a:moveTo>
                  <a:pt x="62" y="53"/>
                </a:moveTo>
                <a:cubicBezTo>
                  <a:pt x="62" y="57"/>
                  <a:pt x="64" y="60"/>
                  <a:pt x="67" y="61"/>
                </a:cubicBezTo>
                <a:cubicBezTo>
                  <a:pt x="67" y="63"/>
                  <a:pt x="67" y="63"/>
                  <a:pt x="67" y="63"/>
                </a:cubicBezTo>
                <a:cubicBezTo>
                  <a:pt x="61" y="62"/>
                  <a:pt x="55" y="61"/>
                  <a:pt x="50" y="56"/>
                </a:cubicBezTo>
                <a:cubicBezTo>
                  <a:pt x="48" y="56"/>
                  <a:pt x="47" y="56"/>
                  <a:pt x="46" y="56"/>
                </a:cubicBezTo>
                <a:cubicBezTo>
                  <a:pt x="40" y="56"/>
                  <a:pt x="34" y="55"/>
                  <a:pt x="30" y="52"/>
                </a:cubicBezTo>
                <a:cubicBezTo>
                  <a:pt x="39" y="52"/>
                  <a:pt x="47" y="49"/>
                  <a:pt x="54" y="44"/>
                </a:cubicBezTo>
                <a:cubicBezTo>
                  <a:pt x="57" y="41"/>
                  <a:pt x="59" y="38"/>
                  <a:pt x="61" y="35"/>
                </a:cubicBezTo>
                <a:cubicBezTo>
                  <a:pt x="63" y="31"/>
                  <a:pt x="64" y="27"/>
                  <a:pt x="64" y="23"/>
                </a:cubicBezTo>
                <a:cubicBezTo>
                  <a:pt x="64" y="23"/>
                  <a:pt x="64" y="22"/>
                  <a:pt x="64" y="22"/>
                </a:cubicBezTo>
                <a:cubicBezTo>
                  <a:pt x="68" y="25"/>
                  <a:pt x="71" y="30"/>
                  <a:pt x="71" y="36"/>
                </a:cubicBezTo>
                <a:cubicBezTo>
                  <a:pt x="71" y="42"/>
                  <a:pt x="67" y="48"/>
                  <a:pt x="62" y="52"/>
                </a:cubicBezTo>
                <a:cubicBezTo>
                  <a:pt x="62" y="52"/>
                  <a:pt x="62" y="53"/>
                  <a:pt x="62" y="53"/>
                </a:cubicBezTo>
                <a:close/>
              </a:path>
            </a:pathLst>
          </a:custGeom>
          <a:solidFill>
            <a:srgbClr val="075393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>
              <a:defRPr/>
            </a:pPr>
            <a:endParaRPr lang="id-ID" sz="1000" kern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141" name="Freeform 169"/>
          <p:cNvSpPr/>
          <p:nvPr/>
        </p:nvSpPr>
        <p:spPr bwMode="auto">
          <a:xfrm>
            <a:off x="8027354" y="4511011"/>
            <a:ext cx="155392" cy="155392"/>
          </a:xfrm>
          <a:custGeom>
            <a:avLst/>
            <a:gdLst>
              <a:gd name="T0" fmla="*/ 65 w 65"/>
              <a:gd name="T1" fmla="*/ 24 h 65"/>
              <a:gd name="T2" fmla="*/ 41 w 65"/>
              <a:gd name="T3" fmla="*/ 24 h 65"/>
              <a:gd name="T4" fmla="*/ 50 w 65"/>
              <a:gd name="T5" fmla="*/ 15 h 65"/>
              <a:gd name="T6" fmla="*/ 33 w 65"/>
              <a:gd name="T7" fmla="*/ 8 h 65"/>
              <a:gd name="T8" fmla="*/ 16 w 65"/>
              <a:gd name="T9" fmla="*/ 15 h 65"/>
              <a:gd name="T10" fmla="*/ 9 w 65"/>
              <a:gd name="T11" fmla="*/ 32 h 65"/>
              <a:gd name="T12" fmla="*/ 16 w 65"/>
              <a:gd name="T13" fmla="*/ 49 h 65"/>
              <a:gd name="T14" fmla="*/ 33 w 65"/>
              <a:gd name="T15" fmla="*/ 56 h 65"/>
              <a:gd name="T16" fmla="*/ 50 w 65"/>
              <a:gd name="T17" fmla="*/ 49 h 65"/>
              <a:gd name="T18" fmla="*/ 51 w 65"/>
              <a:gd name="T19" fmla="*/ 48 h 65"/>
              <a:gd name="T20" fmla="*/ 57 w 65"/>
              <a:gd name="T21" fmla="*/ 54 h 65"/>
              <a:gd name="T22" fmla="*/ 33 w 65"/>
              <a:gd name="T23" fmla="*/ 65 h 65"/>
              <a:gd name="T24" fmla="*/ 0 w 65"/>
              <a:gd name="T25" fmla="*/ 32 h 65"/>
              <a:gd name="T26" fmla="*/ 33 w 65"/>
              <a:gd name="T27" fmla="*/ 0 h 65"/>
              <a:gd name="T28" fmla="*/ 56 w 65"/>
              <a:gd name="T29" fmla="*/ 9 h 65"/>
              <a:gd name="T30" fmla="*/ 65 w 65"/>
              <a:gd name="T31" fmla="*/ 0 h 65"/>
              <a:gd name="T32" fmla="*/ 65 w 65"/>
              <a:gd name="T33" fmla="*/ 24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65" h="65">
                <a:moveTo>
                  <a:pt x="65" y="24"/>
                </a:moveTo>
                <a:cubicBezTo>
                  <a:pt x="41" y="24"/>
                  <a:pt x="41" y="24"/>
                  <a:pt x="41" y="24"/>
                </a:cubicBezTo>
                <a:cubicBezTo>
                  <a:pt x="50" y="15"/>
                  <a:pt x="50" y="15"/>
                  <a:pt x="50" y="15"/>
                </a:cubicBezTo>
                <a:cubicBezTo>
                  <a:pt x="45" y="10"/>
                  <a:pt x="39" y="8"/>
                  <a:pt x="33" y="8"/>
                </a:cubicBezTo>
                <a:cubicBezTo>
                  <a:pt x="26" y="8"/>
                  <a:pt x="20" y="10"/>
                  <a:pt x="16" y="15"/>
                </a:cubicBezTo>
                <a:cubicBezTo>
                  <a:pt x="11" y="20"/>
                  <a:pt x="9" y="26"/>
                  <a:pt x="9" y="32"/>
                </a:cubicBezTo>
                <a:cubicBezTo>
                  <a:pt x="9" y="39"/>
                  <a:pt x="11" y="45"/>
                  <a:pt x="16" y="49"/>
                </a:cubicBezTo>
                <a:cubicBezTo>
                  <a:pt x="20" y="54"/>
                  <a:pt x="26" y="56"/>
                  <a:pt x="33" y="56"/>
                </a:cubicBezTo>
                <a:cubicBezTo>
                  <a:pt x="39" y="56"/>
                  <a:pt x="45" y="54"/>
                  <a:pt x="50" y="49"/>
                </a:cubicBezTo>
                <a:cubicBezTo>
                  <a:pt x="50" y="49"/>
                  <a:pt x="51" y="49"/>
                  <a:pt x="51" y="48"/>
                </a:cubicBezTo>
                <a:cubicBezTo>
                  <a:pt x="57" y="54"/>
                  <a:pt x="57" y="54"/>
                  <a:pt x="57" y="54"/>
                </a:cubicBezTo>
                <a:cubicBezTo>
                  <a:pt x="51" y="60"/>
                  <a:pt x="43" y="65"/>
                  <a:pt x="33" y="65"/>
                </a:cubicBezTo>
                <a:cubicBezTo>
                  <a:pt x="15" y="65"/>
                  <a:pt x="0" y="50"/>
                  <a:pt x="0" y="32"/>
                </a:cubicBezTo>
                <a:cubicBezTo>
                  <a:pt x="0" y="14"/>
                  <a:pt x="15" y="0"/>
                  <a:pt x="33" y="0"/>
                </a:cubicBezTo>
                <a:cubicBezTo>
                  <a:pt x="42" y="0"/>
                  <a:pt x="50" y="4"/>
                  <a:pt x="56" y="9"/>
                </a:cubicBezTo>
                <a:cubicBezTo>
                  <a:pt x="65" y="0"/>
                  <a:pt x="65" y="0"/>
                  <a:pt x="65" y="0"/>
                </a:cubicBezTo>
                <a:lnTo>
                  <a:pt x="65" y="24"/>
                </a:lnTo>
                <a:close/>
              </a:path>
            </a:pathLst>
          </a:custGeom>
          <a:solidFill>
            <a:srgbClr val="35669B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>
              <a:defRPr/>
            </a:pPr>
            <a:endParaRPr lang="id-ID" sz="1000" kern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142" name="Freeform 171"/>
          <p:cNvSpPr>
            <a:spLocks noEditPoints="1"/>
          </p:cNvSpPr>
          <p:nvPr/>
        </p:nvSpPr>
        <p:spPr bwMode="auto">
          <a:xfrm>
            <a:off x="8594677" y="2637523"/>
            <a:ext cx="129004" cy="127537"/>
          </a:xfrm>
          <a:custGeom>
            <a:avLst/>
            <a:gdLst>
              <a:gd name="T0" fmla="*/ 27 w 54"/>
              <a:gd name="T1" fmla="*/ 0 h 53"/>
              <a:gd name="T2" fmla="*/ 0 w 54"/>
              <a:gd name="T3" fmla="*/ 26 h 53"/>
              <a:gd name="T4" fmla="*/ 27 w 54"/>
              <a:gd name="T5" fmla="*/ 53 h 53"/>
              <a:gd name="T6" fmla="*/ 54 w 54"/>
              <a:gd name="T7" fmla="*/ 26 h 53"/>
              <a:gd name="T8" fmla="*/ 27 w 54"/>
              <a:gd name="T9" fmla="*/ 0 h 53"/>
              <a:gd name="T10" fmla="*/ 16 w 54"/>
              <a:gd name="T11" fmla="*/ 43 h 53"/>
              <a:gd name="T12" fmla="*/ 17 w 54"/>
              <a:gd name="T13" fmla="*/ 38 h 53"/>
              <a:gd name="T14" fmla="*/ 7 w 54"/>
              <a:gd name="T15" fmla="*/ 24 h 53"/>
              <a:gd name="T16" fmla="*/ 13 w 54"/>
              <a:gd name="T17" fmla="*/ 12 h 53"/>
              <a:gd name="T18" fmla="*/ 27 w 54"/>
              <a:gd name="T19" fmla="*/ 6 h 53"/>
              <a:gd name="T20" fmla="*/ 41 w 54"/>
              <a:gd name="T21" fmla="*/ 12 h 53"/>
              <a:gd name="T22" fmla="*/ 47 w 54"/>
              <a:gd name="T23" fmla="*/ 24 h 53"/>
              <a:gd name="T24" fmla="*/ 37 w 54"/>
              <a:gd name="T25" fmla="*/ 38 h 53"/>
              <a:gd name="T26" fmla="*/ 38 w 54"/>
              <a:gd name="T27" fmla="*/ 43 h 53"/>
              <a:gd name="T28" fmla="*/ 27 w 54"/>
              <a:gd name="T29" fmla="*/ 46 h 53"/>
              <a:gd name="T30" fmla="*/ 16 w 54"/>
              <a:gd name="T31" fmla="*/ 43 h 53"/>
              <a:gd name="T32" fmla="*/ 29 w 54"/>
              <a:gd name="T33" fmla="*/ 33 h 53"/>
              <a:gd name="T34" fmla="*/ 30 w 54"/>
              <a:gd name="T35" fmla="*/ 35 h 53"/>
              <a:gd name="T36" fmla="*/ 30 w 54"/>
              <a:gd name="T37" fmla="*/ 38 h 53"/>
              <a:gd name="T38" fmla="*/ 28 w 54"/>
              <a:gd name="T39" fmla="*/ 40 h 53"/>
              <a:gd name="T40" fmla="*/ 25 w 54"/>
              <a:gd name="T41" fmla="*/ 40 h 53"/>
              <a:gd name="T42" fmla="*/ 23 w 54"/>
              <a:gd name="T43" fmla="*/ 38 h 53"/>
              <a:gd name="T44" fmla="*/ 23 w 54"/>
              <a:gd name="T45" fmla="*/ 35 h 53"/>
              <a:gd name="T46" fmla="*/ 25 w 54"/>
              <a:gd name="T47" fmla="*/ 33 h 53"/>
              <a:gd name="T48" fmla="*/ 26 w 54"/>
              <a:gd name="T49" fmla="*/ 10 h 53"/>
              <a:gd name="T50" fmla="*/ 28 w 54"/>
              <a:gd name="T51" fmla="*/ 10 h 53"/>
              <a:gd name="T52" fmla="*/ 29 w 54"/>
              <a:gd name="T53" fmla="*/ 33 h 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54" h="53">
                <a:moveTo>
                  <a:pt x="27" y="0"/>
                </a:moveTo>
                <a:cubicBezTo>
                  <a:pt x="12" y="0"/>
                  <a:pt x="0" y="12"/>
                  <a:pt x="0" y="26"/>
                </a:cubicBezTo>
                <a:cubicBezTo>
                  <a:pt x="0" y="41"/>
                  <a:pt x="12" y="53"/>
                  <a:pt x="27" y="53"/>
                </a:cubicBezTo>
                <a:cubicBezTo>
                  <a:pt x="42" y="53"/>
                  <a:pt x="54" y="41"/>
                  <a:pt x="54" y="26"/>
                </a:cubicBezTo>
                <a:cubicBezTo>
                  <a:pt x="54" y="12"/>
                  <a:pt x="42" y="0"/>
                  <a:pt x="27" y="0"/>
                </a:cubicBezTo>
                <a:close/>
                <a:moveTo>
                  <a:pt x="16" y="43"/>
                </a:moveTo>
                <a:cubicBezTo>
                  <a:pt x="16" y="42"/>
                  <a:pt x="17" y="40"/>
                  <a:pt x="17" y="38"/>
                </a:cubicBezTo>
                <a:cubicBezTo>
                  <a:pt x="17" y="32"/>
                  <a:pt x="13" y="26"/>
                  <a:pt x="7" y="24"/>
                </a:cubicBezTo>
                <a:cubicBezTo>
                  <a:pt x="7" y="20"/>
                  <a:pt x="9" y="15"/>
                  <a:pt x="13" y="12"/>
                </a:cubicBezTo>
                <a:cubicBezTo>
                  <a:pt x="16" y="8"/>
                  <a:pt x="21" y="6"/>
                  <a:pt x="27" y="6"/>
                </a:cubicBezTo>
                <a:cubicBezTo>
                  <a:pt x="32" y="6"/>
                  <a:pt x="37" y="8"/>
                  <a:pt x="41" y="12"/>
                </a:cubicBezTo>
                <a:cubicBezTo>
                  <a:pt x="44" y="15"/>
                  <a:pt x="46" y="20"/>
                  <a:pt x="47" y="24"/>
                </a:cubicBezTo>
                <a:cubicBezTo>
                  <a:pt x="41" y="26"/>
                  <a:pt x="37" y="32"/>
                  <a:pt x="37" y="38"/>
                </a:cubicBezTo>
                <a:cubicBezTo>
                  <a:pt x="37" y="40"/>
                  <a:pt x="37" y="42"/>
                  <a:pt x="38" y="43"/>
                </a:cubicBezTo>
                <a:cubicBezTo>
                  <a:pt x="35" y="45"/>
                  <a:pt x="31" y="46"/>
                  <a:pt x="27" y="46"/>
                </a:cubicBezTo>
                <a:cubicBezTo>
                  <a:pt x="23" y="46"/>
                  <a:pt x="19" y="45"/>
                  <a:pt x="16" y="43"/>
                </a:cubicBezTo>
                <a:close/>
                <a:moveTo>
                  <a:pt x="29" y="33"/>
                </a:moveTo>
                <a:cubicBezTo>
                  <a:pt x="30" y="33"/>
                  <a:pt x="30" y="34"/>
                  <a:pt x="30" y="35"/>
                </a:cubicBezTo>
                <a:cubicBezTo>
                  <a:pt x="30" y="38"/>
                  <a:pt x="30" y="38"/>
                  <a:pt x="30" y="38"/>
                </a:cubicBezTo>
                <a:cubicBezTo>
                  <a:pt x="30" y="39"/>
                  <a:pt x="29" y="40"/>
                  <a:pt x="28" y="40"/>
                </a:cubicBezTo>
                <a:cubicBezTo>
                  <a:pt x="25" y="40"/>
                  <a:pt x="25" y="40"/>
                  <a:pt x="25" y="40"/>
                </a:cubicBezTo>
                <a:cubicBezTo>
                  <a:pt x="24" y="40"/>
                  <a:pt x="23" y="39"/>
                  <a:pt x="23" y="38"/>
                </a:cubicBezTo>
                <a:cubicBezTo>
                  <a:pt x="23" y="35"/>
                  <a:pt x="23" y="35"/>
                  <a:pt x="23" y="35"/>
                </a:cubicBezTo>
                <a:cubicBezTo>
                  <a:pt x="23" y="34"/>
                  <a:pt x="24" y="33"/>
                  <a:pt x="25" y="33"/>
                </a:cubicBezTo>
                <a:cubicBezTo>
                  <a:pt x="26" y="10"/>
                  <a:pt x="26" y="10"/>
                  <a:pt x="26" y="10"/>
                </a:cubicBezTo>
                <a:cubicBezTo>
                  <a:pt x="28" y="10"/>
                  <a:pt x="28" y="10"/>
                  <a:pt x="28" y="10"/>
                </a:cubicBezTo>
                <a:lnTo>
                  <a:pt x="29" y="33"/>
                </a:lnTo>
                <a:close/>
              </a:path>
            </a:pathLst>
          </a:custGeom>
          <a:solidFill>
            <a:srgbClr val="35669B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>
              <a:defRPr/>
            </a:pPr>
            <a:endParaRPr lang="id-ID" sz="1000" kern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143" name="Freeform 174"/>
          <p:cNvSpPr>
            <a:spLocks noEditPoints="1"/>
          </p:cNvSpPr>
          <p:nvPr/>
        </p:nvSpPr>
        <p:spPr bwMode="auto">
          <a:xfrm>
            <a:off x="7684321" y="4371744"/>
            <a:ext cx="150993" cy="149528"/>
          </a:xfrm>
          <a:custGeom>
            <a:avLst/>
            <a:gdLst>
              <a:gd name="T0" fmla="*/ 32 w 63"/>
              <a:gd name="T1" fmla="*/ 62 h 62"/>
              <a:gd name="T2" fmla="*/ 0 w 63"/>
              <a:gd name="T3" fmla="*/ 31 h 62"/>
              <a:gd name="T4" fmla="*/ 32 w 63"/>
              <a:gd name="T5" fmla="*/ 0 h 62"/>
              <a:gd name="T6" fmla="*/ 63 w 63"/>
              <a:gd name="T7" fmla="*/ 31 h 62"/>
              <a:gd name="T8" fmla="*/ 32 w 63"/>
              <a:gd name="T9" fmla="*/ 62 h 62"/>
              <a:gd name="T10" fmla="*/ 58 w 63"/>
              <a:gd name="T11" fmla="*/ 36 h 62"/>
              <a:gd name="T12" fmla="*/ 41 w 63"/>
              <a:gd name="T13" fmla="*/ 34 h 62"/>
              <a:gd name="T14" fmla="*/ 46 w 63"/>
              <a:gd name="T15" fmla="*/ 53 h 62"/>
              <a:gd name="T16" fmla="*/ 58 w 63"/>
              <a:gd name="T17" fmla="*/ 36 h 62"/>
              <a:gd name="T18" fmla="*/ 42 w 63"/>
              <a:gd name="T19" fmla="*/ 56 h 62"/>
              <a:gd name="T20" fmla="*/ 36 w 63"/>
              <a:gd name="T21" fmla="*/ 36 h 62"/>
              <a:gd name="T22" fmla="*/ 36 w 63"/>
              <a:gd name="T23" fmla="*/ 36 h 62"/>
              <a:gd name="T24" fmla="*/ 15 w 63"/>
              <a:gd name="T25" fmla="*/ 52 h 62"/>
              <a:gd name="T26" fmla="*/ 32 w 63"/>
              <a:gd name="T27" fmla="*/ 58 h 62"/>
              <a:gd name="T28" fmla="*/ 42 w 63"/>
              <a:gd name="T29" fmla="*/ 56 h 62"/>
              <a:gd name="T30" fmla="*/ 12 w 63"/>
              <a:gd name="T31" fmla="*/ 49 h 62"/>
              <a:gd name="T32" fmla="*/ 33 w 63"/>
              <a:gd name="T33" fmla="*/ 32 h 62"/>
              <a:gd name="T34" fmla="*/ 34 w 63"/>
              <a:gd name="T35" fmla="*/ 31 h 62"/>
              <a:gd name="T36" fmla="*/ 32 w 63"/>
              <a:gd name="T37" fmla="*/ 27 h 62"/>
              <a:gd name="T38" fmla="*/ 5 w 63"/>
              <a:gd name="T39" fmla="*/ 31 h 62"/>
              <a:gd name="T40" fmla="*/ 5 w 63"/>
              <a:gd name="T41" fmla="*/ 31 h 62"/>
              <a:gd name="T42" fmla="*/ 12 w 63"/>
              <a:gd name="T43" fmla="*/ 49 h 62"/>
              <a:gd name="T44" fmla="*/ 5 w 63"/>
              <a:gd name="T45" fmla="*/ 26 h 62"/>
              <a:gd name="T46" fmla="*/ 30 w 63"/>
              <a:gd name="T47" fmla="*/ 23 h 62"/>
              <a:gd name="T48" fmla="*/ 20 w 63"/>
              <a:gd name="T49" fmla="*/ 7 h 62"/>
              <a:gd name="T50" fmla="*/ 5 w 63"/>
              <a:gd name="T51" fmla="*/ 26 h 62"/>
              <a:gd name="T52" fmla="*/ 25 w 63"/>
              <a:gd name="T53" fmla="*/ 6 h 62"/>
              <a:gd name="T54" fmla="*/ 35 w 63"/>
              <a:gd name="T55" fmla="*/ 21 h 62"/>
              <a:gd name="T56" fmla="*/ 49 w 63"/>
              <a:gd name="T57" fmla="*/ 12 h 62"/>
              <a:gd name="T58" fmla="*/ 32 w 63"/>
              <a:gd name="T59" fmla="*/ 5 h 62"/>
              <a:gd name="T60" fmla="*/ 25 w 63"/>
              <a:gd name="T61" fmla="*/ 6 h 62"/>
              <a:gd name="T62" fmla="*/ 52 w 63"/>
              <a:gd name="T63" fmla="*/ 15 h 62"/>
              <a:gd name="T64" fmla="*/ 37 w 63"/>
              <a:gd name="T65" fmla="*/ 25 h 62"/>
              <a:gd name="T66" fmla="*/ 39 w 63"/>
              <a:gd name="T67" fmla="*/ 29 h 62"/>
              <a:gd name="T68" fmla="*/ 40 w 63"/>
              <a:gd name="T69" fmla="*/ 30 h 62"/>
              <a:gd name="T70" fmla="*/ 58 w 63"/>
              <a:gd name="T71" fmla="*/ 31 h 62"/>
              <a:gd name="T72" fmla="*/ 52 w 63"/>
              <a:gd name="T73" fmla="*/ 15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63" h="62">
                <a:moveTo>
                  <a:pt x="32" y="62"/>
                </a:moveTo>
                <a:cubicBezTo>
                  <a:pt x="14" y="62"/>
                  <a:pt x="0" y="49"/>
                  <a:pt x="0" y="31"/>
                </a:cubicBezTo>
                <a:cubicBezTo>
                  <a:pt x="0" y="14"/>
                  <a:pt x="14" y="0"/>
                  <a:pt x="32" y="0"/>
                </a:cubicBezTo>
                <a:cubicBezTo>
                  <a:pt x="49" y="0"/>
                  <a:pt x="63" y="14"/>
                  <a:pt x="63" y="31"/>
                </a:cubicBezTo>
                <a:cubicBezTo>
                  <a:pt x="63" y="49"/>
                  <a:pt x="49" y="62"/>
                  <a:pt x="32" y="62"/>
                </a:cubicBezTo>
                <a:close/>
                <a:moveTo>
                  <a:pt x="58" y="36"/>
                </a:moveTo>
                <a:cubicBezTo>
                  <a:pt x="57" y="35"/>
                  <a:pt x="50" y="33"/>
                  <a:pt x="41" y="34"/>
                </a:cubicBezTo>
                <a:cubicBezTo>
                  <a:pt x="45" y="44"/>
                  <a:pt x="46" y="52"/>
                  <a:pt x="46" y="53"/>
                </a:cubicBezTo>
                <a:cubicBezTo>
                  <a:pt x="52" y="49"/>
                  <a:pt x="57" y="43"/>
                  <a:pt x="58" y="36"/>
                </a:cubicBezTo>
                <a:close/>
                <a:moveTo>
                  <a:pt x="42" y="56"/>
                </a:moveTo>
                <a:cubicBezTo>
                  <a:pt x="41" y="54"/>
                  <a:pt x="40" y="45"/>
                  <a:pt x="36" y="36"/>
                </a:cubicBezTo>
                <a:cubicBezTo>
                  <a:pt x="36" y="36"/>
                  <a:pt x="36" y="36"/>
                  <a:pt x="36" y="36"/>
                </a:cubicBezTo>
                <a:cubicBezTo>
                  <a:pt x="21" y="41"/>
                  <a:pt x="16" y="51"/>
                  <a:pt x="15" y="52"/>
                </a:cubicBezTo>
                <a:cubicBezTo>
                  <a:pt x="20" y="56"/>
                  <a:pt x="25" y="58"/>
                  <a:pt x="32" y="58"/>
                </a:cubicBezTo>
                <a:cubicBezTo>
                  <a:pt x="35" y="58"/>
                  <a:pt x="39" y="57"/>
                  <a:pt x="42" y="56"/>
                </a:cubicBezTo>
                <a:close/>
                <a:moveTo>
                  <a:pt x="12" y="49"/>
                </a:moveTo>
                <a:cubicBezTo>
                  <a:pt x="12" y="48"/>
                  <a:pt x="20" y="36"/>
                  <a:pt x="33" y="32"/>
                </a:cubicBezTo>
                <a:cubicBezTo>
                  <a:pt x="34" y="32"/>
                  <a:pt x="34" y="31"/>
                  <a:pt x="34" y="31"/>
                </a:cubicBezTo>
                <a:cubicBezTo>
                  <a:pt x="34" y="30"/>
                  <a:pt x="33" y="28"/>
                  <a:pt x="32" y="27"/>
                </a:cubicBezTo>
                <a:cubicBezTo>
                  <a:pt x="19" y="31"/>
                  <a:pt x="6" y="31"/>
                  <a:pt x="5" y="31"/>
                </a:cubicBezTo>
                <a:cubicBezTo>
                  <a:pt x="5" y="31"/>
                  <a:pt x="5" y="31"/>
                  <a:pt x="5" y="31"/>
                </a:cubicBezTo>
                <a:cubicBezTo>
                  <a:pt x="5" y="38"/>
                  <a:pt x="8" y="44"/>
                  <a:pt x="12" y="49"/>
                </a:cubicBezTo>
                <a:close/>
                <a:moveTo>
                  <a:pt x="5" y="26"/>
                </a:moveTo>
                <a:cubicBezTo>
                  <a:pt x="7" y="26"/>
                  <a:pt x="18" y="26"/>
                  <a:pt x="30" y="23"/>
                </a:cubicBezTo>
                <a:cubicBezTo>
                  <a:pt x="26" y="15"/>
                  <a:pt x="21" y="8"/>
                  <a:pt x="20" y="7"/>
                </a:cubicBezTo>
                <a:cubicBezTo>
                  <a:pt x="13" y="11"/>
                  <a:pt x="7" y="18"/>
                  <a:pt x="5" y="26"/>
                </a:cubicBezTo>
                <a:close/>
                <a:moveTo>
                  <a:pt x="25" y="6"/>
                </a:moveTo>
                <a:cubicBezTo>
                  <a:pt x="26" y="7"/>
                  <a:pt x="31" y="13"/>
                  <a:pt x="35" y="21"/>
                </a:cubicBezTo>
                <a:cubicBezTo>
                  <a:pt x="45" y="18"/>
                  <a:pt x="49" y="12"/>
                  <a:pt x="49" y="12"/>
                </a:cubicBezTo>
                <a:cubicBezTo>
                  <a:pt x="44" y="7"/>
                  <a:pt x="38" y="5"/>
                  <a:pt x="32" y="5"/>
                </a:cubicBezTo>
                <a:cubicBezTo>
                  <a:pt x="29" y="5"/>
                  <a:pt x="27" y="5"/>
                  <a:pt x="25" y="6"/>
                </a:cubicBezTo>
                <a:close/>
                <a:moveTo>
                  <a:pt x="52" y="15"/>
                </a:moveTo>
                <a:cubicBezTo>
                  <a:pt x="52" y="15"/>
                  <a:pt x="47" y="21"/>
                  <a:pt x="37" y="25"/>
                </a:cubicBezTo>
                <a:cubicBezTo>
                  <a:pt x="38" y="26"/>
                  <a:pt x="38" y="28"/>
                  <a:pt x="39" y="29"/>
                </a:cubicBezTo>
                <a:cubicBezTo>
                  <a:pt x="39" y="29"/>
                  <a:pt x="39" y="30"/>
                  <a:pt x="40" y="30"/>
                </a:cubicBezTo>
                <a:cubicBezTo>
                  <a:pt x="48" y="29"/>
                  <a:pt x="57" y="31"/>
                  <a:pt x="58" y="31"/>
                </a:cubicBezTo>
                <a:cubicBezTo>
                  <a:pt x="58" y="25"/>
                  <a:pt x="56" y="19"/>
                  <a:pt x="52" y="15"/>
                </a:cubicBezTo>
                <a:close/>
              </a:path>
            </a:pathLst>
          </a:custGeom>
          <a:solidFill>
            <a:srgbClr val="4A66AC">
              <a:lumMod val="5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pPr>
              <a:defRPr/>
            </a:pPr>
            <a:endParaRPr lang="id-ID" sz="1000" kern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144" name="Freeform 175"/>
          <p:cNvSpPr>
            <a:spLocks noEditPoints="1"/>
          </p:cNvSpPr>
          <p:nvPr/>
        </p:nvSpPr>
        <p:spPr bwMode="auto">
          <a:xfrm>
            <a:off x="7635944" y="5167758"/>
            <a:ext cx="155392" cy="136333"/>
          </a:xfrm>
          <a:custGeom>
            <a:avLst/>
            <a:gdLst>
              <a:gd name="T0" fmla="*/ 65 w 65"/>
              <a:gd name="T1" fmla="*/ 19 h 57"/>
              <a:gd name="T2" fmla="*/ 47 w 65"/>
              <a:gd name="T3" fmla="*/ 0 h 57"/>
              <a:gd name="T4" fmla="*/ 32 w 65"/>
              <a:gd name="T5" fmla="*/ 6 h 57"/>
              <a:gd name="T6" fmla="*/ 18 w 65"/>
              <a:gd name="T7" fmla="*/ 0 h 57"/>
              <a:gd name="T8" fmla="*/ 0 w 65"/>
              <a:gd name="T9" fmla="*/ 19 h 57"/>
              <a:gd name="T10" fmla="*/ 6 w 65"/>
              <a:gd name="T11" fmla="*/ 33 h 57"/>
              <a:gd name="T12" fmla="*/ 6 w 65"/>
              <a:gd name="T13" fmla="*/ 33 h 57"/>
              <a:gd name="T14" fmla="*/ 26 w 65"/>
              <a:gd name="T15" fmla="*/ 53 h 57"/>
              <a:gd name="T16" fmla="*/ 32 w 65"/>
              <a:gd name="T17" fmla="*/ 57 h 57"/>
              <a:gd name="T18" fmla="*/ 39 w 65"/>
              <a:gd name="T19" fmla="*/ 53 h 57"/>
              <a:gd name="T20" fmla="*/ 59 w 65"/>
              <a:gd name="T21" fmla="*/ 33 h 57"/>
              <a:gd name="T22" fmla="*/ 59 w 65"/>
              <a:gd name="T23" fmla="*/ 33 h 57"/>
              <a:gd name="T24" fmla="*/ 65 w 65"/>
              <a:gd name="T25" fmla="*/ 19 h 57"/>
              <a:gd name="T26" fmla="*/ 54 w 65"/>
              <a:gd name="T27" fmla="*/ 27 h 57"/>
              <a:gd name="T28" fmla="*/ 33 w 65"/>
              <a:gd name="T29" fmla="*/ 47 h 57"/>
              <a:gd name="T30" fmla="*/ 32 w 65"/>
              <a:gd name="T31" fmla="*/ 48 h 57"/>
              <a:gd name="T32" fmla="*/ 32 w 65"/>
              <a:gd name="T33" fmla="*/ 47 h 57"/>
              <a:gd name="T34" fmla="*/ 11 w 65"/>
              <a:gd name="T35" fmla="*/ 27 h 57"/>
              <a:gd name="T36" fmla="*/ 8 w 65"/>
              <a:gd name="T37" fmla="*/ 19 h 57"/>
              <a:gd name="T38" fmla="*/ 18 w 65"/>
              <a:gd name="T39" fmla="*/ 8 h 57"/>
              <a:gd name="T40" fmla="*/ 26 w 65"/>
              <a:gd name="T41" fmla="*/ 11 h 57"/>
              <a:gd name="T42" fmla="*/ 32 w 65"/>
              <a:gd name="T43" fmla="*/ 18 h 57"/>
              <a:gd name="T44" fmla="*/ 39 w 65"/>
              <a:gd name="T45" fmla="*/ 11 h 57"/>
              <a:gd name="T46" fmla="*/ 47 w 65"/>
              <a:gd name="T47" fmla="*/ 8 h 57"/>
              <a:gd name="T48" fmla="*/ 57 w 65"/>
              <a:gd name="T49" fmla="*/ 19 h 57"/>
              <a:gd name="T50" fmla="*/ 54 w 65"/>
              <a:gd name="T51" fmla="*/ 27 h 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65" h="57">
                <a:moveTo>
                  <a:pt x="65" y="19"/>
                </a:moveTo>
                <a:cubicBezTo>
                  <a:pt x="65" y="8"/>
                  <a:pt x="57" y="0"/>
                  <a:pt x="47" y="0"/>
                </a:cubicBezTo>
                <a:cubicBezTo>
                  <a:pt x="41" y="0"/>
                  <a:pt x="36" y="2"/>
                  <a:pt x="32" y="6"/>
                </a:cubicBezTo>
                <a:cubicBezTo>
                  <a:pt x="29" y="2"/>
                  <a:pt x="24" y="0"/>
                  <a:pt x="18" y="0"/>
                </a:cubicBezTo>
                <a:cubicBezTo>
                  <a:pt x="8" y="0"/>
                  <a:pt x="0" y="8"/>
                  <a:pt x="0" y="19"/>
                </a:cubicBezTo>
                <a:cubicBezTo>
                  <a:pt x="0" y="24"/>
                  <a:pt x="2" y="29"/>
                  <a:pt x="6" y="33"/>
                </a:cubicBezTo>
                <a:cubicBezTo>
                  <a:pt x="6" y="33"/>
                  <a:pt x="6" y="33"/>
                  <a:pt x="6" y="33"/>
                </a:cubicBezTo>
                <a:cubicBezTo>
                  <a:pt x="26" y="53"/>
                  <a:pt x="26" y="53"/>
                  <a:pt x="26" y="53"/>
                </a:cubicBezTo>
                <a:cubicBezTo>
                  <a:pt x="28" y="55"/>
                  <a:pt x="30" y="57"/>
                  <a:pt x="32" y="57"/>
                </a:cubicBezTo>
                <a:cubicBezTo>
                  <a:pt x="35" y="57"/>
                  <a:pt x="37" y="55"/>
                  <a:pt x="39" y="53"/>
                </a:cubicBezTo>
                <a:cubicBezTo>
                  <a:pt x="59" y="33"/>
                  <a:pt x="59" y="33"/>
                  <a:pt x="59" y="33"/>
                </a:cubicBezTo>
                <a:cubicBezTo>
                  <a:pt x="59" y="33"/>
                  <a:pt x="59" y="33"/>
                  <a:pt x="59" y="33"/>
                </a:cubicBezTo>
                <a:cubicBezTo>
                  <a:pt x="63" y="29"/>
                  <a:pt x="65" y="24"/>
                  <a:pt x="65" y="19"/>
                </a:cubicBezTo>
                <a:close/>
                <a:moveTo>
                  <a:pt x="54" y="27"/>
                </a:moveTo>
                <a:cubicBezTo>
                  <a:pt x="33" y="47"/>
                  <a:pt x="33" y="47"/>
                  <a:pt x="33" y="47"/>
                </a:cubicBezTo>
                <a:cubicBezTo>
                  <a:pt x="33" y="47"/>
                  <a:pt x="33" y="48"/>
                  <a:pt x="32" y="48"/>
                </a:cubicBezTo>
                <a:cubicBezTo>
                  <a:pt x="32" y="48"/>
                  <a:pt x="32" y="47"/>
                  <a:pt x="32" y="47"/>
                </a:cubicBezTo>
                <a:cubicBezTo>
                  <a:pt x="11" y="27"/>
                  <a:pt x="11" y="27"/>
                  <a:pt x="11" y="27"/>
                </a:cubicBezTo>
                <a:cubicBezTo>
                  <a:pt x="9" y="24"/>
                  <a:pt x="8" y="22"/>
                  <a:pt x="8" y="19"/>
                </a:cubicBezTo>
                <a:cubicBezTo>
                  <a:pt x="8" y="13"/>
                  <a:pt x="13" y="8"/>
                  <a:pt x="18" y="8"/>
                </a:cubicBezTo>
                <a:cubicBezTo>
                  <a:pt x="22" y="8"/>
                  <a:pt x="24" y="9"/>
                  <a:pt x="26" y="11"/>
                </a:cubicBezTo>
                <a:cubicBezTo>
                  <a:pt x="32" y="18"/>
                  <a:pt x="32" y="18"/>
                  <a:pt x="32" y="18"/>
                </a:cubicBezTo>
                <a:cubicBezTo>
                  <a:pt x="39" y="11"/>
                  <a:pt x="39" y="11"/>
                  <a:pt x="39" y="11"/>
                </a:cubicBezTo>
                <a:cubicBezTo>
                  <a:pt x="41" y="9"/>
                  <a:pt x="43" y="8"/>
                  <a:pt x="47" y="8"/>
                </a:cubicBezTo>
                <a:cubicBezTo>
                  <a:pt x="52" y="8"/>
                  <a:pt x="57" y="13"/>
                  <a:pt x="57" y="19"/>
                </a:cubicBezTo>
                <a:cubicBezTo>
                  <a:pt x="57" y="22"/>
                  <a:pt x="56" y="24"/>
                  <a:pt x="54" y="27"/>
                </a:cubicBezTo>
                <a:close/>
              </a:path>
            </a:pathLst>
          </a:custGeom>
          <a:solidFill>
            <a:srgbClr val="075393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>
              <a:defRPr/>
            </a:pPr>
            <a:endParaRPr lang="id-ID" sz="1000" kern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145" name="Freeform 177"/>
          <p:cNvSpPr>
            <a:spLocks noEditPoints="1"/>
          </p:cNvSpPr>
          <p:nvPr/>
        </p:nvSpPr>
        <p:spPr bwMode="auto">
          <a:xfrm>
            <a:off x="7861700" y="5478539"/>
            <a:ext cx="112878" cy="115809"/>
          </a:xfrm>
          <a:custGeom>
            <a:avLst/>
            <a:gdLst>
              <a:gd name="T0" fmla="*/ 43 w 47"/>
              <a:gd name="T1" fmla="*/ 29 h 48"/>
              <a:gd name="T2" fmla="*/ 47 w 47"/>
              <a:gd name="T3" fmla="*/ 16 h 48"/>
              <a:gd name="T4" fmla="*/ 42 w 47"/>
              <a:gd name="T5" fmla="*/ 8 h 48"/>
              <a:gd name="T6" fmla="*/ 37 w 47"/>
              <a:gd name="T7" fmla="*/ 9 h 48"/>
              <a:gd name="T8" fmla="*/ 28 w 47"/>
              <a:gd name="T9" fmla="*/ 0 h 48"/>
              <a:gd name="T10" fmla="*/ 19 w 47"/>
              <a:gd name="T11" fmla="*/ 0 h 48"/>
              <a:gd name="T12" fmla="*/ 18 w 47"/>
              <a:gd name="T13" fmla="*/ 5 h 48"/>
              <a:gd name="T14" fmla="*/ 5 w 47"/>
              <a:gd name="T15" fmla="*/ 8 h 48"/>
              <a:gd name="T16" fmla="*/ 0 w 47"/>
              <a:gd name="T17" fmla="*/ 16 h 48"/>
              <a:gd name="T18" fmla="*/ 4 w 47"/>
              <a:gd name="T19" fmla="*/ 20 h 48"/>
              <a:gd name="T20" fmla="*/ 0 w 47"/>
              <a:gd name="T21" fmla="*/ 32 h 48"/>
              <a:gd name="T22" fmla="*/ 5 w 47"/>
              <a:gd name="T23" fmla="*/ 40 h 48"/>
              <a:gd name="T24" fmla="*/ 10 w 47"/>
              <a:gd name="T25" fmla="*/ 39 h 48"/>
              <a:gd name="T26" fmla="*/ 19 w 47"/>
              <a:gd name="T27" fmla="*/ 48 h 48"/>
              <a:gd name="T28" fmla="*/ 28 w 47"/>
              <a:gd name="T29" fmla="*/ 48 h 48"/>
              <a:gd name="T30" fmla="*/ 29 w 47"/>
              <a:gd name="T31" fmla="*/ 44 h 48"/>
              <a:gd name="T32" fmla="*/ 42 w 47"/>
              <a:gd name="T33" fmla="*/ 40 h 48"/>
              <a:gd name="T34" fmla="*/ 47 w 47"/>
              <a:gd name="T35" fmla="*/ 32 h 48"/>
              <a:gd name="T36" fmla="*/ 43 w 47"/>
              <a:gd name="T37" fmla="*/ 29 h 48"/>
              <a:gd name="T38" fmla="*/ 23 w 47"/>
              <a:gd name="T39" fmla="*/ 34 h 48"/>
              <a:gd name="T40" fmla="*/ 14 w 47"/>
              <a:gd name="T41" fmla="*/ 24 h 48"/>
              <a:gd name="T42" fmla="*/ 23 w 47"/>
              <a:gd name="T43" fmla="*/ 14 h 48"/>
              <a:gd name="T44" fmla="*/ 33 w 47"/>
              <a:gd name="T45" fmla="*/ 24 h 48"/>
              <a:gd name="T46" fmla="*/ 23 w 47"/>
              <a:gd name="T47" fmla="*/ 34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47" h="48">
                <a:moveTo>
                  <a:pt x="43" y="29"/>
                </a:moveTo>
                <a:cubicBezTo>
                  <a:pt x="41" y="24"/>
                  <a:pt x="42" y="19"/>
                  <a:pt x="47" y="16"/>
                </a:cubicBezTo>
                <a:cubicBezTo>
                  <a:pt x="42" y="8"/>
                  <a:pt x="42" y="8"/>
                  <a:pt x="42" y="8"/>
                </a:cubicBezTo>
                <a:cubicBezTo>
                  <a:pt x="41" y="9"/>
                  <a:pt x="39" y="9"/>
                  <a:pt x="37" y="9"/>
                </a:cubicBezTo>
                <a:cubicBezTo>
                  <a:pt x="32" y="9"/>
                  <a:pt x="28" y="5"/>
                  <a:pt x="28" y="0"/>
                </a:cubicBezTo>
                <a:cubicBezTo>
                  <a:pt x="19" y="0"/>
                  <a:pt x="19" y="0"/>
                  <a:pt x="19" y="0"/>
                </a:cubicBezTo>
                <a:cubicBezTo>
                  <a:pt x="19" y="2"/>
                  <a:pt x="18" y="3"/>
                  <a:pt x="18" y="5"/>
                </a:cubicBezTo>
                <a:cubicBezTo>
                  <a:pt x="15" y="9"/>
                  <a:pt x="9" y="11"/>
                  <a:pt x="5" y="8"/>
                </a:cubicBezTo>
                <a:cubicBezTo>
                  <a:pt x="0" y="16"/>
                  <a:pt x="0" y="16"/>
                  <a:pt x="0" y="16"/>
                </a:cubicBezTo>
                <a:cubicBezTo>
                  <a:pt x="2" y="17"/>
                  <a:pt x="3" y="18"/>
                  <a:pt x="4" y="20"/>
                </a:cubicBezTo>
                <a:cubicBezTo>
                  <a:pt x="6" y="24"/>
                  <a:pt x="5" y="30"/>
                  <a:pt x="0" y="32"/>
                </a:cubicBezTo>
                <a:cubicBezTo>
                  <a:pt x="5" y="40"/>
                  <a:pt x="5" y="40"/>
                  <a:pt x="5" y="40"/>
                </a:cubicBezTo>
                <a:cubicBezTo>
                  <a:pt x="6" y="40"/>
                  <a:pt x="8" y="39"/>
                  <a:pt x="10" y="39"/>
                </a:cubicBezTo>
                <a:cubicBezTo>
                  <a:pt x="15" y="39"/>
                  <a:pt x="19" y="43"/>
                  <a:pt x="19" y="48"/>
                </a:cubicBezTo>
                <a:cubicBezTo>
                  <a:pt x="28" y="48"/>
                  <a:pt x="28" y="48"/>
                  <a:pt x="28" y="48"/>
                </a:cubicBezTo>
                <a:cubicBezTo>
                  <a:pt x="28" y="47"/>
                  <a:pt x="29" y="45"/>
                  <a:pt x="29" y="44"/>
                </a:cubicBezTo>
                <a:cubicBezTo>
                  <a:pt x="32" y="39"/>
                  <a:pt x="38" y="38"/>
                  <a:pt x="42" y="40"/>
                </a:cubicBezTo>
                <a:cubicBezTo>
                  <a:pt x="47" y="32"/>
                  <a:pt x="47" y="32"/>
                  <a:pt x="47" y="32"/>
                </a:cubicBezTo>
                <a:cubicBezTo>
                  <a:pt x="45" y="31"/>
                  <a:pt x="44" y="30"/>
                  <a:pt x="43" y="29"/>
                </a:cubicBezTo>
                <a:close/>
                <a:moveTo>
                  <a:pt x="23" y="34"/>
                </a:moveTo>
                <a:cubicBezTo>
                  <a:pt x="18" y="34"/>
                  <a:pt x="14" y="30"/>
                  <a:pt x="14" y="24"/>
                </a:cubicBezTo>
                <a:cubicBezTo>
                  <a:pt x="14" y="19"/>
                  <a:pt x="18" y="14"/>
                  <a:pt x="23" y="14"/>
                </a:cubicBezTo>
                <a:cubicBezTo>
                  <a:pt x="29" y="14"/>
                  <a:pt x="33" y="19"/>
                  <a:pt x="33" y="24"/>
                </a:cubicBezTo>
                <a:cubicBezTo>
                  <a:pt x="33" y="30"/>
                  <a:pt x="29" y="34"/>
                  <a:pt x="23" y="34"/>
                </a:cubicBezTo>
                <a:close/>
              </a:path>
            </a:pathLst>
          </a:custGeom>
          <a:solidFill>
            <a:srgbClr val="075393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>
              <a:defRPr/>
            </a:pPr>
            <a:endParaRPr lang="id-ID" sz="1000" kern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146" name="Freeform 178"/>
          <p:cNvSpPr>
            <a:spLocks noEditPoints="1"/>
          </p:cNvSpPr>
          <p:nvPr/>
        </p:nvSpPr>
        <p:spPr bwMode="auto">
          <a:xfrm>
            <a:off x="7234273" y="5444821"/>
            <a:ext cx="186176" cy="187642"/>
          </a:xfrm>
          <a:custGeom>
            <a:avLst/>
            <a:gdLst>
              <a:gd name="T0" fmla="*/ 67 w 127"/>
              <a:gd name="T1" fmla="*/ 0 h 128"/>
              <a:gd name="T2" fmla="*/ 55 w 127"/>
              <a:gd name="T3" fmla="*/ 13 h 128"/>
              <a:gd name="T4" fmla="*/ 67 w 127"/>
              <a:gd name="T5" fmla="*/ 25 h 128"/>
              <a:gd name="T6" fmla="*/ 39 w 127"/>
              <a:gd name="T7" fmla="*/ 56 h 128"/>
              <a:gd name="T8" fmla="*/ 11 w 127"/>
              <a:gd name="T9" fmla="*/ 56 h 128"/>
              <a:gd name="T10" fmla="*/ 32 w 127"/>
              <a:gd name="T11" fmla="*/ 79 h 128"/>
              <a:gd name="T12" fmla="*/ 0 w 127"/>
              <a:gd name="T13" fmla="*/ 123 h 128"/>
              <a:gd name="T14" fmla="*/ 0 w 127"/>
              <a:gd name="T15" fmla="*/ 128 h 128"/>
              <a:gd name="T16" fmla="*/ 5 w 127"/>
              <a:gd name="T17" fmla="*/ 128 h 128"/>
              <a:gd name="T18" fmla="*/ 49 w 127"/>
              <a:gd name="T19" fmla="*/ 93 h 128"/>
              <a:gd name="T20" fmla="*/ 72 w 127"/>
              <a:gd name="T21" fmla="*/ 116 h 128"/>
              <a:gd name="T22" fmla="*/ 72 w 127"/>
              <a:gd name="T23" fmla="*/ 88 h 128"/>
              <a:gd name="T24" fmla="*/ 103 w 127"/>
              <a:gd name="T25" fmla="*/ 61 h 128"/>
              <a:gd name="T26" fmla="*/ 114 w 127"/>
              <a:gd name="T27" fmla="*/ 72 h 128"/>
              <a:gd name="T28" fmla="*/ 127 w 127"/>
              <a:gd name="T29" fmla="*/ 61 h 128"/>
              <a:gd name="T30" fmla="*/ 67 w 127"/>
              <a:gd name="T31" fmla="*/ 0 h 128"/>
              <a:gd name="T32" fmla="*/ 55 w 127"/>
              <a:gd name="T33" fmla="*/ 69 h 128"/>
              <a:gd name="T34" fmla="*/ 47 w 127"/>
              <a:gd name="T35" fmla="*/ 61 h 128"/>
              <a:gd name="T36" fmla="*/ 75 w 127"/>
              <a:gd name="T37" fmla="*/ 33 h 128"/>
              <a:gd name="T38" fmla="*/ 83 w 127"/>
              <a:gd name="T39" fmla="*/ 41 h 128"/>
              <a:gd name="T40" fmla="*/ 55 w 127"/>
              <a:gd name="T41" fmla="*/ 69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27" h="128">
                <a:moveTo>
                  <a:pt x="67" y="0"/>
                </a:moveTo>
                <a:lnTo>
                  <a:pt x="55" y="13"/>
                </a:lnTo>
                <a:lnTo>
                  <a:pt x="67" y="25"/>
                </a:lnTo>
                <a:lnTo>
                  <a:pt x="39" y="56"/>
                </a:lnTo>
                <a:lnTo>
                  <a:pt x="11" y="56"/>
                </a:lnTo>
                <a:lnTo>
                  <a:pt x="32" y="79"/>
                </a:lnTo>
                <a:lnTo>
                  <a:pt x="0" y="123"/>
                </a:lnTo>
                <a:lnTo>
                  <a:pt x="0" y="128"/>
                </a:lnTo>
                <a:lnTo>
                  <a:pt x="5" y="128"/>
                </a:lnTo>
                <a:lnTo>
                  <a:pt x="49" y="93"/>
                </a:lnTo>
                <a:lnTo>
                  <a:pt x="72" y="116"/>
                </a:lnTo>
                <a:lnTo>
                  <a:pt x="72" y="88"/>
                </a:lnTo>
                <a:lnTo>
                  <a:pt x="103" y="61"/>
                </a:lnTo>
                <a:lnTo>
                  <a:pt x="114" y="72"/>
                </a:lnTo>
                <a:lnTo>
                  <a:pt x="127" y="61"/>
                </a:lnTo>
                <a:lnTo>
                  <a:pt x="67" y="0"/>
                </a:lnTo>
                <a:close/>
                <a:moveTo>
                  <a:pt x="55" y="69"/>
                </a:moveTo>
                <a:lnTo>
                  <a:pt x="47" y="61"/>
                </a:lnTo>
                <a:lnTo>
                  <a:pt x="75" y="33"/>
                </a:lnTo>
                <a:lnTo>
                  <a:pt x="83" y="41"/>
                </a:lnTo>
                <a:lnTo>
                  <a:pt x="55" y="69"/>
                </a:lnTo>
                <a:close/>
              </a:path>
            </a:pathLst>
          </a:custGeom>
          <a:solidFill>
            <a:srgbClr val="075393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>
              <a:defRPr/>
            </a:pPr>
            <a:endParaRPr lang="id-ID" sz="1000" kern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147" name="Freeform 179"/>
          <p:cNvSpPr>
            <a:spLocks noEditPoints="1"/>
          </p:cNvSpPr>
          <p:nvPr/>
        </p:nvSpPr>
        <p:spPr bwMode="auto">
          <a:xfrm>
            <a:off x="7219613" y="5016763"/>
            <a:ext cx="136334" cy="139266"/>
          </a:xfrm>
          <a:custGeom>
            <a:avLst/>
            <a:gdLst>
              <a:gd name="T0" fmla="*/ 57 w 57"/>
              <a:gd name="T1" fmla="*/ 29 h 58"/>
              <a:gd name="T2" fmla="*/ 28 w 57"/>
              <a:gd name="T3" fmla="*/ 58 h 58"/>
              <a:gd name="T4" fmla="*/ 0 w 57"/>
              <a:gd name="T5" fmla="*/ 29 h 58"/>
              <a:gd name="T6" fmla="*/ 28 w 57"/>
              <a:gd name="T7" fmla="*/ 0 h 58"/>
              <a:gd name="T8" fmla="*/ 57 w 57"/>
              <a:gd name="T9" fmla="*/ 29 h 58"/>
              <a:gd name="T10" fmla="*/ 5 w 57"/>
              <a:gd name="T11" fmla="*/ 29 h 58"/>
              <a:gd name="T12" fmla="*/ 28 w 57"/>
              <a:gd name="T13" fmla="*/ 52 h 58"/>
              <a:gd name="T14" fmla="*/ 52 w 57"/>
              <a:gd name="T15" fmla="*/ 29 h 58"/>
              <a:gd name="T16" fmla="*/ 28 w 57"/>
              <a:gd name="T17" fmla="*/ 6 h 58"/>
              <a:gd name="T18" fmla="*/ 5 w 57"/>
              <a:gd name="T19" fmla="*/ 29 h 58"/>
              <a:gd name="T20" fmla="*/ 31 w 57"/>
              <a:gd name="T21" fmla="*/ 12 h 58"/>
              <a:gd name="T22" fmla="*/ 45 w 57"/>
              <a:gd name="T23" fmla="*/ 26 h 58"/>
              <a:gd name="T24" fmla="*/ 45 w 57"/>
              <a:gd name="T25" fmla="*/ 31 h 58"/>
              <a:gd name="T26" fmla="*/ 40 w 57"/>
              <a:gd name="T27" fmla="*/ 31 h 58"/>
              <a:gd name="T28" fmla="*/ 32 w 57"/>
              <a:gd name="T29" fmla="*/ 23 h 58"/>
              <a:gd name="T30" fmla="*/ 32 w 57"/>
              <a:gd name="T31" fmla="*/ 43 h 58"/>
              <a:gd name="T32" fmla="*/ 28 w 57"/>
              <a:gd name="T33" fmla="*/ 47 h 58"/>
              <a:gd name="T34" fmla="*/ 25 w 57"/>
              <a:gd name="T35" fmla="*/ 43 h 58"/>
              <a:gd name="T36" fmla="*/ 25 w 57"/>
              <a:gd name="T37" fmla="*/ 23 h 58"/>
              <a:gd name="T38" fmla="*/ 17 w 57"/>
              <a:gd name="T39" fmla="*/ 31 h 58"/>
              <a:gd name="T40" fmla="*/ 12 w 57"/>
              <a:gd name="T41" fmla="*/ 31 h 58"/>
              <a:gd name="T42" fmla="*/ 11 w 57"/>
              <a:gd name="T43" fmla="*/ 29 h 58"/>
              <a:gd name="T44" fmla="*/ 12 w 57"/>
              <a:gd name="T45" fmla="*/ 26 h 58"/>
              <a:gd name="T46" fmla="*/ 26 w 57"/>
              <a:gd name="T47" fmla="*/ 12 h 58"/>
              <a:gd name="T48" fmla="*/ 31 w 57"/>
              <a:gd name="T49" fmla="*/ 12 h 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57" h="58">
                <a:moveTo>
                  <a:pt x="57" y="29"/>
                </a:moveTo>
                <a:cubicBezTo>
                  <a:pt x="57" y="45"/>
                  <a:pt x="44" y="58"/>
                  <a:pt x="28" y="58"/>
                </a:cubicBezTo>
                <a:cubicBezTo>
                  <a:pt x="13" y="58"/>
                  <a:pt x="0" y="45"/>
                  <a:pt x="0" y="29"/>
                </a:cubicBezTo>
                <a:cubicBezTo>
                  <a:pt x="0" y="13"/>
                  <a:pt x="13" y="0"/>
                  <a:pt x="28" y="0"/>
                </a:cubicBezTo>
                <a:cubicBezTo>
                  <a:pt x="44" y="0"/>
                  <a:pt x="57" y="13"/>
                  <a:pt x="57" y="29"/>
                </a:cubicBezTo>
                <a:close/>
                <a:moveTo>
                  <a:pt x="5" y="29"/>
                </a:moveTo>
                <a:cubicBezTo>
                  <a:pt x="5" y="42"/>
                  <a:pt x="16" y="52"/>
                  <a:pt x="28" y="52"/>
                </a:cubicBezTo>
                <a:cubicBezTo>
                  <a:pt x="41" y="52"/>
                  <a:pt x="52" y="42"/>
                  <a:pt x="52" y="29"/>
                </a:cubicBezTo>
                <a:cubicBezTo>
                  <a:pt x="52" y="16"/>
                  <a:pt x="41" y="6"/>
                  <a:pt x="28" y="6"/>
                </a:cubicBezTo>
                <a:cubicBezTo>
                  <a:pt x="16" y="6"/>
                  <a:pt x="5" y="16"/>
                  <a:pt x="5" y="29"/>
                </a:cubicBezTo>
                <a:close/>
                <a:moveTo>
                  <a:pt x="31" y="12"/>
                </a:moveTo>
                <a:cubicBezTo>
                  <a:pt x="45" y="26"/>
                  <a:pt x="45" y="26"/>
                  <a:pt x="45" y="26"/>
                </a:cubicBezTo>
                <a:cubicBezTo>
                  <a:pt x="47" y="28"/>
                  <a:pt x="47" y="30"/>
                  <a:pt x="45" y="31"/>
                </a:cubicBezTo>
                <a:cubicBezTo>
                  <a:pt x="44" y="33"/>
                  <a:pt x="42" y="33"/>
                  <a:pt x="40" y="31"/>
                </a:cubicBezTo>
                <a:cubicBezTo>
                  <a:pt x="32" y="23"/>
                  <a:pt x="32" y="23"/>
                  <a:pt x="32" y="23"/>
                </a:cubicBezTo>
                <a:cubicBezTo>
                  <a:pt x="32" y="43"/>
                  <a:pt x="32" y="43"/>
                  <a:pt x="32" y="43"/>
                </a:cubicBezTo>
                <a:cubicBezTo>
                  <a:pt x="32" y="45"/>
                  <a:pt x="30" y="47"/>
                  <a:pt x="28" y="47"/>
                </a:cubicBezTo>
                <a:cubicBezTo>
                  <a:pt x="26" y="47"/>
                  <a:pt x="25" y="45"/>
                  <a:pt x="25" y="43"/>
                </a:cubicBezTo>
                <a:cubicBezTo>
                  <a:pt x="25" y="23"/>
                  <a:pt x="25" y="23"/>
                  <a:pt x="25" y="23"/>
                </a:cubicBezTo>
                <a:cubicBezTo>
                  <a:pt x="17" y="31"/>
                  <a:pt x="17" y="31"/>
                  <a:pt x="17" y="31"/>
                </a:cubicBezTo>
                <a:cubicBezTo>
                  <a:pt x="15" y="33"/>
                  <a:pt x="13" y="33"/>
                  <a:pt x="12" y="31"/>
                </a:cubicBezTo>
                <a:cubicBezTo>
                  <a:pt x="11" y="31"/>
                  <a:pt x="11" y="30"/>
                  <a:pt x="11" y="29"/>
                </a:cubicBezTo>
                <a:cubicBezTo>
                  <a:pt x="11" y="28"/>
                  <a:pt x="11" y="27"/>
                  <a:pt x="12" y="26"/>
                </a:cubicBezTo>
                <a:cubicBezTo>
                  <a:pt x="26" y="12"/>
                  <a:pt x="26" y="12"/>
                  <a:pt x="26" y="12"/>
                </a:cubicBezTo>
                <a:cubicBezTo>
                  <a:pt x="27" y="11"/>
                  <a:pt x="30" y="11"/>
                  <a:pt x="31" y="12"/>
                </a:cubicBezTo>
                <a:close/>
              </a:path>
            </a:pathLst>
          </a:custGeom>
          <a:solidFill>
            <a:srgbClr val="4A66AC">
              <a:lumMod val="5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pPr>
              <a:defRPr/>
            </a:pPr>
            <a:endParaRPr lang="id-ID" sz="1000" kern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148" name="Freeform 185"/>
          <p:cNvSpPr>
            <a:spLocks noEditPoints="1"/>
          </p:cNvSpPr>
          <p:nvPr/>
        </p:nvSpPr>
        <p:spPr bwMode="auto">
          <a:xfrm>
            <a:off x="7287048" y="4197296"/>
            <a:ext cx="215495" cy="120208"/>
          </a:xfrm>
          <a:custGeom>
            <a:avLst/>
            <a:gdLst>
              <a:gd name="T0" fmla="*/ 83 w 90"/>
              <a:gd name="T1" fmla="*/ 46 h 50"/>
              <a:gd name="T2" fmla="*/ 85 w 90"/>
              <a:gd name="T3" fmla="*/ 36 h 50"/>
              <a:gd name="T4" fmla="*/ 87 w 90"/>
              <a:gd name="T5" fmla="*/ 27 h 50"/>
              <a:gd name="T6" fmla="*/ 89 w 90"/>
              <a:gd name="T7" fmla="*/ 16 h 50"/>
              <a:gd name="T8" fmla="*/ 86 w 90"/>
              <a:gd name="T9" fmla="*/ 10 h 50"/>
              <a:gd name="T10" fmla="*/ 64 w 90"/>
              <a:gd name="T11" fmla="*/ 1 h 50"/>
              <a:gd name="T12" fmla="*/ 57 w 90"/>
              <a:gd name="T13" fmla="*/ 3 h 50"/>
              <a:gd name="T14" fmla="*/ 52 w 90"/>
              <a:gd name="T15" fmla="*/ 13 h 50"/>
              <a:gd name="T16" fmla="*/ 51 w 90"/>
              <a:gd name="T17" fmla="*/ 14 h 50"/>
              <a:gd name="T18" fmla="*/ 15 w 90"/>
              <a:gd name="T19" fmla="*/ 6 h 50"/>
              <a:gd name="T20" fmla="*/ 0 w 90"/>
              <a:gd name="T21" fmla="*/ 13 h 50"/>
              <a:gd name="T22" fmla="*/ 8 w 90"/>
              <a:gd name="T23" fmla="*/ 25 h 50"/>
              <a:gd name="T24" fmla="*/ 12 w 90"/>
              <a:gd name="T25" fmla="*/ 22 h 50"/>
              <a:gd name="T26" fmla="*/ 17 w 90"/>
              <a:gd name="T27" fmla="*/ 30 h 50"/>
              <a:gd name="T28" fmla="*/ 25 w 90"/>
              <a:gd name="T29" fmla="*/ 25 h 50"/>
              <a:gd name="T30" fmla="*/ 30 w 90"/>
              <a:gd name="T31" fmla="*/ 33 h 50"/>
              <a:gd name="T32" fmla="*/ 38 w 90"/>
              <a:gd name="T33" fmla="*/ 28 h 50"/>
              <a:gd name="T34" fmla="*/ 43 w 90"/>
              <a:gd name="T35" fmla="*/ 35 h 50"/>
              <a:gd name="T36" fmla="*/ 47 w 90"/>
              <a:gd name="T37" fmla="*/ 33 h 50"/>
              <a:gd name="T38" fmla="*/ 47 w 90"/>
              <a:gd name="T39" fmla="*/ 34 h 50"/>
              <a:gd name="T40" fmla="*/ 48 w 90"/>
              <a:gd name="T41" fmla="*/ 45 h 50"/>
              <a:gd name="T42" fmla="*/ 54 w 90"/>
              <a:gd name="T43" fmla="*/ 50 h 50"/>
              <a:gd name="T44" fmla="*/ 78 w 90"/>
              <a:gd name="T45" fmla="*/ 50 h 50"/>
              <a:gd name="T46" fmla="*/ 83 w 90"/>
              <a:gd name="T47" fmla="*/ 46 h 50"/>
              <a:gd name="T48" fmla="*/ 17 w 90"/>
              <a:gd name="T49" fmla="*/ 15 h 50"/>
              <a:gd name="T50" fmla="*/ 18 w 90"/>
              <a:gd name="T51" fmla="*/ 11 h 50"/>
              <a:gd name="T52" fmla="*/ 49 w 90"/>
              <a:gd name="T53" fmla="*/ 17 h 50"/>
              <a:gd name="T54" fmla="*/ 48 w 90"/>
              <a:gd name="T55" fmla="*/ 22 h 50"/>
              <a:gd name="T56" fmla="*/ 17 w 90"/>
              <a:gd name="T57" fmla="*/ 15 h 50"/>
              <a:gd name="T58" fmla="*/ 73 w 90"/>
              <a:gd name="T59" fmla="*/ 45 h 50"/>
              <a:gd name="T60" fmla="*/ 69 w 90"/>
              <a:gd name="T61" fmla="*/ 44 h 50"/>
              <a:gd name="T62" fmla="*/ 67 w 90"/>
              <a:gd name="T63" fmla="*/ 41 h 50"/>
              <a:gd name="T64" fmla="*/ 73 w 90"/>
              <a:gd name="T65" fmla="*/ 14 h 50"/>
              <a:gd name="T66" fmla="*/ 75 w 90"/>
              <a:gd name="T67" fmla="*/ 12 h 50"/>
              <a:gd name="T68" fmla="*/ 80 w 90"/>
              <a:gd name="T69" fmla="*/ 13 h 50"/>
              <a:gd name="T70" fmla="*/ 82 w 90"/>
              <a:gd name="T71" fmla="*/ 16 h 50"/>
              <a:gd name="T72" fmla="*/ 76 w 90"/>
              <a:gd name="T73" fmla="*/ 43 h 50"/>
              <a:gd name="T74" fmla="*/ 73 w 90"/>
              <a:gd name="T75" fmla="*/ 45 h 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90" h="50">
                <a:moveTo>
                  <a:pt x="83" y="46"/>
                </a:moveTo>
                <a:cubicBezTo>
                  <a:pt x="85" y="36"/>
                  <a:pt x="85" y="36"/>
                  <a:pt x="85" y="36"/>
                </a:cubicBezTo>
                <a:cubicBezTo>
                  <a:pt x="86" y="33"/>
                  <a:pt x="87" y="29"/>
                  <a:pt x="87" y="27"/>
                </a:cubicBezTo>
                <a:cubicBezTo>
                  <a:pt x="89" y="16"/>
                  <a:pt x="89" y="16"/>
                  <a:pt x="89" y="16"/>
                </a:cubicBezTo>
                <a:cubicBezTo>
                  <a:pt x="90" y="14"/>
                  <a:pt x="88" y="11"/>
                  <a:pt x="86" y="10"/>
                </a:cubicBezTo>
                <a:cubicBezTo>
                  <a:pt x="64" y="1"/>
                  <a:pt x="64" y="1"/>
                  <a:pt x="64" y="1"/>
                </a:cubicBezTo>
                <a:cubicBezTo>
                  <a:pt x="62" y="0"/>
                  <a:pt x="59" y="1"/>
                  <a:pt x="57" y="3"/>
                </a:cubicBezTo>
                <a:cubicBezTo>
                  <a:pt x="52" y="13"/>
                  <a:pt x="52" y="13"/>
                  <a:pt x="52" y="13"/>
                </a:cubicBezTo>
                <a:cubicBezTo>
                  <a:pt x="51" y="13"/>
                  <a:pt x="51" y="13"/>
                  <a:pt x="51" y="14"/>
                </a:cubicBezTo>
                <a:cubicBezTo>
                  <a:pt x="15" y="6"/>
                  <a:pt x="15" y="6"/>
                  <a:pt x="15" y="6"/>
                </a:cubicBezTo>
                <a:cubicBezTo>
                  <a:pt x="0" y="13"/>
                  <a:pt x="0" y="13"/>
                  <a:pt x="0" y="13"/>
                </a:cubicBezTo>
                <a:cubicBezTo>
                  <a:pt x="8" y="25"/>
                  <a:pt x="8" y="25"/>
                  <a:pt x="8" y="25"/>
                </a:cubicBezTo>
                <a:cubicBezTo>
                  <a:pt x="12" y="22"/>
                  <a:pt x="12" y="22"/>
                  <a:pt x="12" y="22"/>
                </a:cubicBezTo>
                <a:cubicBezTo>
                  <a:pt x="17" y="30"/>
                  <a:pt x="17" y="30"/>
                  <a:pt x="17" y="30"/>
                </a:cubicBezTo>
                <a:cubicBezTo>
                  <a:pt x="25" y="25"/>
                  <a:pt x="25" y="25"/>
                  <a:pt x="25" y="25"/>
                </a:cubicBezTo>
                <a:cubicBezTo>
                  <a:pt x="30" y="33"/>
                  <a:pt x="30" y="33"/>
                  <a:pt x="30" y="33"/>
                </a:cubicBezTo>
                <a:cubicBezTo>
                  <a:pt x="38" y="28"/>
                  <a:pt x="38" y="28"/>
                  <a:pt x="38" y="28"/>
                </a:cubicBezTo>
                <a:cubicBezTo>
                  <a:pt x="43" y="35"/>
                  <a:pt x="43" y="35"/>
                  <a:pt x="43" y="35"/>
                </a:cubicBezTo>
                <a:cubicBezTo>
                  <a:pt x="47" y="33"/>
                  <a:pt x="47" y="33"/>
                  <a:pt x="47" y="33"/>
                </a:cubicBezTo>
                <a:cubicBezTo>
                  <a:pt x="47" y="33"/>
                  <a:pt x="47" y="34"/>
                  <a:pt x="47" y="34"/>
                </a:cubicBezTo>
                <a:cubicBezTo>
                  <a:pt x="48" y="45"/>
                  <a:pt x="48" y="45"/>
                  <a:pt x="48" y="45"/>
                </a:cubicBezTo>
                <a:cubicBezTo>
                  <a:pt x="49" y="48"/>
                  <a:pt x="51" y="50"/>
                  <a:pt x="54" y="50"/>
                </a:cubicBezTo>
                <a:cubicBezTo>
                  <a:pt x="78" y="50"/>
                  <a:pt x="78" y="50"/>
                  <a:pt x="78" y="50"/>
                </a:cubicBezTo>
                <a:cubicBezTo>
                  <a:pt x="80" y="50"/>
                  <a:pt x="83" y="48"/>
                  <a:pt x="83" y="46"/>
                </a:cubicBezTo>
                <a:close/>
                <a:moveTo>
                  <a:pt x="17" y="15"/>
                </a:moveTo>
                <a:cubicBezTo>
                  <a:pt x="18" y="11"/>
                  <a:pt x="18" y="11"/>
                  <a:pt x="18" y="11"/>
                </a:cubicBezTo>
                <a:cubicBezTo>
                  <a:pt x="49" y="17"/>
                  <a:pt x="49" y="17"/>
                  <a:pt x="49" y="17"/>
                </a:cubicBezTo>
                <a:cubicBezTo>
                  <a:pt x="48" y="22"/>
                  <a:pt x="48" y="22"/>
                  <a:pt x="48" y="22"/>
                </a:cubicBezTo>
                <a:lnTo>
                  <a:pt x="17" y="15"/>
                </a:lnTo>
                <a:close/>
                <a:moveTo>
                  <a:pt x="73" y="45"/>
                </a:moveTo>
                <a:cubicBezTo>
                  <a:pt x="69" y="44"/>
                  <a:pt x="69" y="44"/>
                  <a:pt x="69" y="44"/>
                </a:cubicBezTo>
                <a:cubicBezTo>
                  <a:pt x="67" y="44"/>
                  <a:pt x="67" y="42"/>
                  <a:pt x="67" y="41"/>
                </a:cubicBezTo>
                <a:cubicBezTo>
                  <a:pt x="73" y="14"/>
                  <a:pt x="73" y="14"/>
                  <a:pt x="73" y="14"/>
                </a:cubicBezTo>
                <a:cubicBezTo>
                  <a:pt x="73" y="13"/>
                  <a:pt x="74" y="12"/>
                  <a:pt x="75" y="12"/>
                </a:cubicBezTo>
                <a:cubicBezTo>
                  <a:pt x="80" y="13"/>
                  <a:pt x="80" y="13"/>
                  <a:pt x="80" y="13"/>
                </a:cubicBezTo>
                <a:cubicBezTo>
                  <a:pt x="81" y="13"/>
                  <a:pt x="82" y="15"/>
                  <a:pt x="82" y="16"/>
                </a:cubicBezTo>
                <a:cubicBezTo>
                  <a:pt x="76" y="43"/>
                  <a:pt x="76" y="43"/>
                  <a:pt x="76" y="43"/>
                </a:cubicBezTo>
                <a:cubicBezTo>
                  <a:pt x="76" y="44"/>
                  <a:pt x="74" y="45"/>
                  <a:pt x="73" y="45"/>
                </a:cubicBezTo>
                <a:close/>
              </a:path>
            </a:pathLst>
          </a:custGeom>
          <a:solidFill>
            <a:srgbClr val="075393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>
              <a:defRPr/>
            </a:pPr>
            <a:endParaRPr lang="id-ID" sz="1000" kern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149" name="Freeform 186"/>
          <p:cNvSpPr>
            <a:spLocks noEditPoints="1"/>
          </p:cNvSpPr>
          <p:nvPr/>
        </p:nvSpPr>
        <p:spPr bwMode="auto">
          <a:xfrm>
            <a:off x="7839711" y="2380980"/>
            <a:ext cx="155392" cy="153925"/>
          </a:xfrm>
          <a:custGeom>
            <a:avLst/>
            <a:gdLst>
              <a:gd name="T0" fmla="*/ 0 w 65"/>
              <a:gd name="T1" fmla="*/ 32 h 64"/>
              <a:gd name="T2" fmla="*/ 65 w 65"/>
              <a:gd name="T3" fmla="*/ 32 h 64"/>
              <a:gd name="T4" fmla="*/ 51 w 65"/>
              <a:gd name="T5" fmla="*/ 42 h 64"/>
              <a:gd name="T6" fmla="*/ 60 w 65"/>
              <a:gd name="T7" fmla="*/ 34 h 64"/>
              <a:gd name="T8" fmla="*/ 51 w 65"/>
              <a:gd name="T9" fmla="*/ 42 h 64"/>
              <a:gd name="T10" fmla="*/ 13 w 65"/>
              <a:gd name="T11" fmla="*/ 30 h 64"/>
              <a:gd name="T12" fmla="*/ 7 w 65"/>
              <a:gd name="T13" fmla="*/ 21 h 64"/>
              <a:gd name="T14" fmla="*/ 46 w 65"/>
              <a:gd name="T15" fmla="*/ 21 h 64"/>
              <a:gd name="T16" fmla="*/ 35 w 65"/>
              <a:gd name="T17" fmla="*/ 30 h 64"/>
              <a:gd name="T18" fmla="*/ 46 w 65"/>
              <a:gd name="T19" fmla="*/ 21 h 64"/>
              <a:gd name="T20" fmla="*/ 35 w 65"/>
              <a:gd name="T21" fmla="*/ 4 h 64"/>
              <a:gd name="T22" fmla="*/ 42 w 65"/>
              <a:gd name="T23" fmla="*/ 11 h 64"/>
              <a:gd name="T24" fmla="*/ 35 w 65"/>
              <a:gd name="T25" fmla="*/ 17 h 64"/>
              <a:gd name="T26" fmla="*/ 27 w 65"/>
              <a:gd name="T27" fmla="*/ 6 h 64"/>
              <a:gd name="T28" fmla="*/ 30 w 65"/>
              <a:gd name="T29" fmla="*/ 17 h 64"/>
              <a:gd name="T30" fmla="*/ 23 w 65"/>
              <a:gd name="T31" fmla="*/ 11 h 64"/>
              <a:gd name="T32" fmla="*/ 30 w 65"/>
              <a:gd name="T33" fmla="*/ 30 h 64"/>
              <a:gd name="T34" fmla="*/ 19 w 65"/>
              <a:gd name="T35" fmla="*/ 21 h 64"/>
              <a:gd name="T36" fmla="*/ 7 w 65"/>
              <a:gd name="T37" fmla="*/ 42 h 64"/>
              <a:gd name="T38" fmla="*/ 13 w 65"/>
              <a:gd name="T39" fmla="*/ 34 h 64"/>
              <a:gd name="T40" fmla="*/ 7 w 65"/>
              <a:gd name="T41" fmla="*/ 42 h 64"/>
              <a:gd name="T42" fmla="*/ 30 w 65"/>
              <a:gd name="T43" fmla="*/ 34 h 64"/>
              <a:gd name="T44" fmla="*/ 19 w 65"/>
              <a:gd name="T45" fmla="*/ 42 h 64"/>
              <a:gd name="T46" fmla="*/ 30 w 65"/>
              <a:gd name="T47" fmla="*/ 47 h 64"/>
              <a:gd name="T48" fmla="*/ 27 w 65"/>
              <a:gd name="T49" fmla="*/ 58 h 64"/>
              <a:gd name="T50" fmla="*/ 20 w 65"/>
              <a:gd name="T51" fmla="*/ 47 h 64"/>
              <a:gd name="T52" fmla="*/ 42 w 65"/>
              <a:gd name="T53" fmla="*/ 52 h 64"/>
              <a:gd name="T54" fmla="*/ 35 w 65"/>
              <a:gd name="T55" fmla="*/ 59 h 64"/>
              <a:gd name="T56" fmla="*/ 45 w 65"/>
              <a:gd name="T57" fmla="*/ 47 h 64"/>
              <a:gd name="T58" fmla="*/ 35 w 65"/>
              <a:gd name="T59" fmla="*/ 42 h 64"/>
              <a:gd name="T60" fmla="*/ 47 w 65"/>
              <a:gd name="T61" fmla="*/ 34 h 64"/>
              <a:gd name="T62" fmla="*/ 35 w 65"/>
              <a:gd name="T63" fmla="*/ 42 h 64"/>
              <a:gd name="T64" fmla="*/ 51 w 65"/>
              <a:gd name="T65" fmla="*/ 21 h 64"/>
              <a:gd name="T66" fmla="*/ 60 w 65"/>
              <a:gd name="T67" fmla="*/ 30 h 64"/>
              <a:gd name="T68" fmla="*/ 56 w 65"/>
              <a:gd name="T69" fmla="*/ 17 h 64"/>
              <a:gd name="T70" fmla="*/ 44 w 65"/>
              <a:gd name="T71" fmla="*/ 7 h 64"/>
              <a:gd name="T72" fmla="*/ 56 w 65"/>
              <a:gd name="T73" fmla="*/ 17 h 64"/>
              <a:gd name="T74" fmla="*/ 20 w 65"/>
              <a:gd name="T75" fmla="*/ 7 h 64"/>
              <a:gd name="T76" fmla="*/ 9 w 65"/>
              <a:gd name="T77" fmla="*/ 17 h 64"/>
              <a:gd name="T78" fmla="*/ 9 w 65"/>
              <a:gd name="T79" fmla="*/ 47 h 64"/>
              <a:gd name="T80" fmla="*/ 20 w 65"/>
              <a:gd name="T81" fmla="*/ 57 h 64"/>
              <a:gd name="T82" fmla="*/ 9 w 65"/>
              <a:gd name="T83" fmla="*/ 47 h 64"/>
              <a:gd name="T84" fmla="*/ 44 w 65"/>
              <a:gd name="T85" fmla="*/ 57 h 64"/>
              <a:gd name="T86" fmla="*/ 56 w 65"/>
              <a:gd name="T87" fmla="*/ 47 h 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65" h="64">
                <a:moveTo>
                  <a:pt x="32" y="0"/>
                </a:moveTo>
                <a:cubicBezTo>
                  <a:pt x="15" y="0"/>
                  <a:pt x="0" y="14"/>
                  <a:pt x="0" y="32"/>
                </a:cubicBezTo>
                <a:cubicBezTo>
                  <a:pt x="0" y="49"/>
                  <a:pt x="15" y="64"/>
                  <a:pt x="32" y="64"/>
                </a:cubicBezTo>
                <a:cubicBezTo>
                  <a:pt x="50" y="64"/>
                  <a:pt x="65" y="49"/>
                  <a:pt x="65" y="32"/>
                </a:cubicBezTo>
                <a:cubicBezTo>
                  <a:pt x="65" y="14"/>
                  <a:pt x="50" y="0"/>
                  <a:pt x="32" y="0"/>
                </a:cubicBezTo>
                <a:close/>
                <a:moveTo>
                  <a:pt x="51" y="42"/>
                </a:moveTo>
                <a:cubicBezTo>
                  <a:pt x="51" y="40"/>
                  <a:pt x="52" y="37"/>
                  <a:pt x="52" y="34"/>
                </a:cubicBezTo>
                <a:cubicBezTo>
                  <a:pt x="60" y="34"/>
                  <a:pt x="60" y="34"/>
                  <a:pt x="60" y="34"/>
                </a:cubicBezTo>
                <a:cubicBezTo>
                  <a:pt x="60" y="37"/>
                  <a:pt x="59" y="40"/>
                  <a:pt x="58" y="42"/>
                </a:cubicBezTo>
                <a:lnTo>
                  <a:pt x="51" y="42"/>
                </a:lnTo>
                <a:close/>
                <a:moveTo>
                  <a:pt x="14" y="21"/>
                </a:moveTo>
                <a:cubicBezTo>
                  <a:pt x="14" y="24"/>
                  <a:pt x="13" y="27"/>
                  <a:pt x="13" y="30"/>
                </a:cubicBezTo>
                <a:cubicBezTo>
                  <a:pt x="5" y="30"/>
                  <a:pt x="5" y="30"/>
                  <a:pt x="5" y="30"/>
                </a:cubicBezTo>
                <a:cubicBezTo>
                  <a:pt x="5" y="27"/>
                  <a:pt x="6" y="24"/>
                  <a:pt x="7" y="21"/>
                </a:cubicBezTo>
                <a:lnTo>
                  <a:pt x="14" y="21"/>
                </a:lnTo>
                <a:close/>
                <a:moveTo>
                  <a:pt x="46" y="21"/>
                </a:moveTo>
                <a:cubicBezTo>
                  <a:pt x="47" y="24"/>
                  <a:pt x="47" y="27"/>
                  <a:pt x="47" y="30"/>
                </a:cubicBezTo>
                <a:cubicBezTo>
                  <a:pt x="35" y="30"/>
                  <a:pt x="35" y="30"/>
                  <a:pt x="35" y="30"/>
                </a:cubicBezTo>
                <a:cubicBezTo>
                  <a:pt x="35" y="21"/>
                  <a:pt x="35" y="21"/>
                  <a:pt x="35" y="21"/>
                </a:cubicBezTo>
                <a:lnTo>
                  <a:pt x="46" y="21"/>
                </a:lnTo>
                <a:close/>
                <a:moveTo>
                  <a:pt x="35" y="17"/>
                </a:moveTo>
                <a:cubicBezTo>
                  <a:pt x="35" y="4"/>
                  <a:pt x="35" y="4"/>
                  <a:pt x="35" y="4"/>
                </a:cubicBezTo>
                <a:cubicBezTo>
                  <a:pt x="36" y="5"/>
                  <a:pt x="37" y="5"/>
                  <a:pt x="38" y="6"/>
                </a:cubicBezTo>
                <a:cubicBezTo>
                  <a:pt x="39" y="7"/>
                  <a:pt x="41" y="9"/>
                  <a:pt x="42" y="11"/>
                </a:cubicBezTo>
                <a:cubicBezTo>
                  <a:pt x="43" y="13"/>
                  <a:pt x="44" y="15"/>
                  <a:pt x="45" y="17"/>
                </a:cubicBezTo>
                <a:cubicBezTo>
                  <a:pt x="35" y="17"/>
                  <a:pt x="35" y="17"/>
                  <a:pt x="35" y="17"/>
                </a:cubicBezTo>
                <a:close/>
                <a:moveTo>
                  <a:pt x="23" y="11"/>
                </a:moveTo>
                <a:cubicBezTo>
                  <a:pt x="24" y="9"/>
                  <a:pt x="26" y="7"/>
                  <a:pt x="27" y="6"/>
                </a:cubicBezTo>
                <a:cubicBezTo>
                  <a:pt x="28" y="5"/>
                  <a:pt x="29" y="5"/>
                  <a:pt x="30" y="4"/>
                </a:cubicBezTo>
                <a:cubicBezTo>
                  <a:pt x="30" y="17"/>
                  <a:pt x="30" y="17"/>
                  <a:pt x="30" y="17"/>
                </a:cubicBezTo>
                <a:cubicBezTo>
                  <a:pt x="20" y="17"/>
                  <a:pt x="20" y="17"/>
                  <a:pt x="20" y="17"/>
                </a:cubicBezTo>
                <a:cubicBezTo>
                  <a:pt x="21" y="15"/>
                  <a:pt x="22" y="13"/>
                  <a:pt x="23" y="11"/>
                </a:cubicBezTo>
                <a:close/>
                <a:moveTo>
                  <a:pt x="30" y="21"/>
                </a:moveTo>
                <a:cubicBezTo>
                  <a:pt x="30" y="30"/>
                  <a:pt x="30" y="30"/>
                  <a:pt x="30" y="30"/>
                </a:cubicBezTo>
                <a:cubicBezTo>
                  <a:pt x="18" y="30"/>
                  <a:pt x="18" y="30"/>
                  <a:pt x="18" y="30"/>
                </a:cubicBezTo>
                <a:cubicBezTo>
                  <a:pt x="18" y="27"/>
                  <a:pt x="18" y="24"/>
                  <a:pt x="19" y="21"/>
                </a:cubicBezTo>
                <a:lnTo>
                  <a:pt x="30" y="21"/>
                </a:lnTo>
                <a:close/>
                <a:moveTo>
                  <a:pt x="7" y="42"/>
                </a:moveTo>
                <a:cubicBezTo>
                  <a:pt x="6" y="40"/>
                  <a:pt x="5" y="37"/>
                  <a:pt x="5" y="34"/>
                </a:cubicBezTo>
                <a:cubicBezTo>
                  <a:pt x="13" y="34"/>
                  <a:pt x="13" y="34"/>
                  <a:pt x="13" y="34"/>
                </a:cubicBezTo>
                <a:cubicBezTo>
                  <a:pt x="13" y="37"/>
                  <a:pt x="14" y="40"/>
                  <a:pt x="14" y="42"/>
                </a:cubicBezTo>
                <a:lnTo>
                  <a:pt x="7" y="42"/>
                </a:lnTo>
                <a:close/>
                <a:moveTo>
                  <a:pt x="18" y="34"/>
                </a:moveTo>
                <a:cubicBezTo>
                  <a:pt x="30" y="34"/>
                  <a:pt x="30" y="34"/>
                  <a:pt x="30" y="34"/>
                </a:cubicBezTo>
                <a:cubicBezTo>
                  <a:pt x="30" y="42"/>
                  <a:pt x="30" y="42"/>
                  <a:pt x="30" y="42"/>
                </a:cubicBezTo>
                <a:cubicBezTo>
                  <a:pt x="19" y="42"/>
                  <a:pt x="19" y="42"/>
                  <a:pt x="19" y="42"/>
                </a:cubicBezTo>
                <a:cubicBezTo>
                  <a:pt x="18" y="40"/>
                  <a:pt x="18" y="37"/>
                  <a:pt x="18" y="34"/>
                </a:cubicBezTo>
                <a:close/>
                <a:moveTo>
                  <a:pt x="30" y="47"/>
                </a:moveTo>
                <a:cubicBezTo>
                  <a:pt x="30" y="59"/>
                  <a:pt x="30" y="59"/>
                  <a:pt x="30" y="59"/>
                </a:cubicBezTo>
                <a:cubicBezTo>
                  <a:pt x="29" y="59"/>
                  <a:pt x="28" y="58"/>
                  <a:pt x="27" y="58"/>
                </a:cubicBezTo>
                <a:cubicBezTo>
                  <a:pt x="26" y="57"/>
                  <a:pt x="24" y="55"/>
                  <a:pt x="23" y="52"/>
                </a:cubicBezTo>
                <a:cubicBezTo>
                  <a:pt x="22" y="51"/>
                  <a:pt x="21" y="49"/>
                  <a:pt x="20" y="47"/>
                </a:cubicBezTo>
                <a:cubicBezTo>
                  <a:pt x="30" y="47"/>
                  <a:pt x="30" y="47"/>
                  <a:pt x="30" y="47"/>
                </a:cubicBezTo>
                <a:close/>
                <a:moveTo>
                  <a:pt x="42" y="52"/>
                </a:moveTo>
                <a:cubicBezTo>
                  <a:pt x="41" y="55"/>
                  <a:pt x="39" y="57"/>
                  <a:pt x="38" y="58"/>
                </a:cubicBezTo>
                <a:cubicBezTo>
                  <a:pt x="37" y="58"/>
                  <a:pt x="36" y="59"/>
                  <a:pt x="35" y="59"/>
                </a:cubicBezTo>
                <a:cubicBezTo>
                  <a:pt x="35" y="47"/>
                  <a:pt x="35" y="47"/>
                  <a:pt x="35" y="47"/>
                </a:cubicBezTo>
                <a:cubicBezTo>
                  <a:pt x="45" y="47"/>
                  <a:pt x="45" y="47"/>
                  <a:pt x="45" y="47"/>
                </a:cubicBezTo>
                <a:cubicBezTo>
                  <a:pt x="44" y="49"/>
                  <a:pt x="43" y="51"/>
                  <a:pt x="42" y="52"/>
                </a:cubicBezTo>
                <a:close/>
                <a:moveTo>
                  <a:pt x="35" y="42"/>
                </a:moveTo>
                <a:cubicBezTo>
                  <a:pt x="35" y="34"/>
                  <a:pt x="35" y="34"/>
                  <a:pt x="35" y="34"/>
                </a:cubicBezTo>
                <a:cubicBezTo>
                  <a:pt x="47" y="34"/>
                  <a:pt x="47" y="34"/>
                  <a:pt x="47" y="34"/>
                </a:cubicBezTo>
                <a:cubicBezTo>
                  <a:pt x="47" y="37"/>
                  <a:pt x="47" y="40"/>
                  <a:pt x="46" y="42"/>
                </a:cubicBezTo>
                <a:lnTo>
                  <a:pt x="35" y="42"/>
                </a:lnTo>
                <a:close/>
                <a:moveTo>
                  <a:pt x="52" y="30"/>
                </a:moveTo>
                <a:cubicBezTo>
                  <a:pt x="52" y="27"/>
                  <a:pt x="51" y="24"/>
                  <a:pt x="51" y="21"/>
                </a:cubicBezTo>
                <a:cubicBezTo>
                  <a:pt x="58" y="21"/>
                  <a:pt x="58" y="21"/>
                  <a:pt x="58" y="21"/>
                </a:cubicBezTo>
                <a:cubicBezTo>
                  <a:pt x="59" y="24"/>
                  <a:pt x="60" y="27"/>
                  <a:pt x="60" y="30"/>
                </a:cubicBezTo>
                <a:lnTo>
                  <a:pt x="52" y="30"/>
                </a:lnTo>
                <a:close/>
                <a:moveTo>
                  <a:pt x="56" y="17"/>
                </a:moveTo>
                <a:cubicBezTo>
                  <a:pt x="50" y="17"/>
                  <a:pt x="50" y="17"/>
                  <a:pt x="50" y="17"/>
                </a:cubicBezTo>
                <a:cubicBezTo>
                  <a:pt x="48" y="13"/>
                  <a:pt x="47" y="9"/>
                  <a:pt x="44" y="7"/>
                </a:cubicBezTo>
                <a:cubicBezTo>
                  <a:pt x="47" y="8"/>
                  <a:pt x="50" y="10"/>
                  <a:pt x="52" y="12"/>
                </a:cubicBezTo>
                <a:cubicBezTo>
                  <a:pt x="54" y="14"/>
                  <a:pt x="55" y="15"/>
                  <a:pt x="56" y="17"/>
                </a:cubicBezTo>
                <a:close/>
                <a:moveTo>
                  <a:pt x="13" y="12"/>
                </a:moveTo>
                <a:cubicBezTo>
                  <a:pt x="15" y="10"/>
                  <a:pt x="18" y="8"/>
                  <a:pt x="20" y="7"/>
                </a:cubicBezTo>
                <a:cubicBezTo>
                  <a:pt x="18" y="9"/>
                  <a:pt x="17" y="13"/>
                  <a:pt x="15" y="17"/>
                </a:cubicBezTo>
                <a:cubicBezTo>
                  <a:pt x="9" y="17"/>
                  <a:pt x="9" y="17"/>
                  <a:pt x="9" y="17"/>
                </a:cubicBezTo>
                <a:cubicBezTo>
                  <a:pt x="10" y="15"/>
                  <a:pt x="11" y="14"/>
                  <a:pt x="13" y="12"/>
                </a:cubicBezTo>
                <a:close/>
                <a:moveTo>
                  <a:pt x="9" y="47"/>
                </a:moveTo>
                <a:cubicBezTo>
                  <a:pt x="15" y="47"/>
                  <a:pt x="15" y="47"/>
                  <a:pt x="15" y="47"/>
                </a:cubicBezTo>
                <a:cubicBezTo>
                  <a:pt x="17" y="51"/>
                  <a:pt x="18" y="54"/>
                  <a:pt x="20" y="57"/>
                </a:cubicBezTo>
                <a:cubicBezTo>
                  <a:pt x="18" y="55"/>
                  <a:pt x="15" y="54"/>
                  <a:pt x="13" y="51"/>
                </a:cubicBezTo>
                <a:cubicBezTo>
                  <a:pt x="11" y="50"/>
                  <a:pt x="10" y="48"/>
                  <a:pt x="9" y="47"/>
                </a:cubicBezTo>
                <a:close/>
                <a:moveTo>
                  <a:pt x="52" y="51"/>
                </a:moveTo>
                <a:cubicBezTo>
                  <a:pt x="50" y="54"/>
                  <a:pt x="47" y="55"/>
                  <a:pt x="44" y="57"/>
                </a:cubicBezTo>
                <a:cubicBezTo>
                  <a:pt x="47" y="54"/>
                  <a:pt x="48" y="51"/>
                  <a:pt x="50" y="47"/>
                </a:cubicBezTo>
                <a:cubicBezTo>
                  <a:pt x="56" y="47"/>
                  <a:pt x="56" y="47"/>
                  <a:pt x="56" y="47"/>
                </a:cubicBezTo>
                <a:cubicBezTo>
                  <a:pt x="55" y="48"/>
                  <a:pt x="54" y="50"/>
                  <a:pt x="52" y="51"/>
                </a:cubicBezTo>
                <a:close/>
              </a:path>
            </a:pathLst>
          </a:custGeom>
          <a:solidFill>
            <a:srgbClr val="075393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>
              <a:defRPr/>
            </a:pPr>
            <a:endParaRPr lang="id-ID" sz="1000" kern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150" name="Freeform 194"/>
          <p:cNvSpPr>
            <a:spLocks noEditPoints="1"/>
          </p:cNvSpPr>
          <p:nvPr/>
        </p:nvSpPr>
        <p:spPr bwMode="auto">
          <a:xfrm>
            <a:off x="8229655" y="5535711"/>
            <a:ext cx="143663" cy="146595"/>
          </a:xfrm>
          <a:custGeom>
            <a:avLst/>
            <a:gdLst>
              <a:gd name="T0" fmla="*/ 30 w 60"/>
              <a:gd name="T1" fmla="*/ 0 h 61"/>
              <a:gd name="T2" fmla="*/ 0 w 60"/>
              <a:gd name="T3" fmla="*/ 31 h 61"/>
              <a:gd name="T4" fmla="*/ 30 w 60"/>
              <a:gd name="T5" fmla="*/ 61 h 61"/>
              <a:gd name="T6" fmla="*/ 60 w 60"/>
              <a:gd name="T7" fmla="*/ 31 h 61"/>
              <a:gd name="T8" fmla="*/ 30 w 60"/>
              <a:gd name="T9" fmla="*/ 0 h 61"/>
              <a:gd name="T10" fmla="*/ 30 w 60"/>
              <a:gd name="T11" fmla="*/ 55 h 61"/>
              <a:gd name="T12" fmla="*/ 5 w 60"/>
              <a:gd name="T13" fmla="*/ 31 h 61"/>
              <a:gd name="T14" fmla="*/ 30 w 60"/>
              <a:gd name="T15" fmla="*/ 6 h 61"/>
              <a:gd name="T16" fmla="*/ 55 w 60"/>
              <a:gd name="T17" fmla="*/ 31 h 61"/>
              <a:gd name="T18" fmla="*/ 30 w 60"/>
              <a:gd name="T19" fmla="*/ 55 h 61"/>
              <a:gd name="T20" fmla="*/ 26 w 60"/>
              <a:gd name="T21" fmla="*/ 15 h 61"/>
              <a:gd name="T22" fmla="*/ 34 w 60"/>
              <a:gd name="T23" fmla="*/ 15 h 61"/>
              <a:gd name="T24" fmla="*/ 34 w 60"/>
              <a:gd name="T25" fmla="*/ 23 h 61"/>
              <a:gd name="T26" fmla="*/ 26 w 60"/>
              <a:gd name="T27" fmla="*/ 23 h 61"/>
              <a:gd name="T28" fmla="*/ 26 w 60"/>
              <a:gd name="T29" fmla="*/ 15 h 61"/>
              <a:gd name="T30" fmla="*/ 38 w 60"/>
              <a:gd name="T31" fmla="*/ 46 h 61"/>
              <a:gd name="T32" fmla="*/ 22 w 60"/>
              <a:gd name="T33" fmla="*/ 46 h 61"/>
              <a:gd name="T34" fmla="*/ 22 w 60"/>
              <a:gd name="T35" fmla="*/ 42 h 61"/>
              <a:gd name="T36" fmla="*/ 26 w 60"/>
              <a:gd name="T37" fmla="*/ 42 h 61"/>
              <a:gd name="T38" fmla="*/ 26 w 60"/>
              <a:gd name="T39" fmla="*/ 31 h 61"/>
              <a:gd name="T40" fmla="*/ 22 w 60"/>
              <a:gd name="T41" fmla="*/ 31 h 61"/>
              <a:gd name="T42" fmla="*/ 22 w 60"/>
              <a:gd name="T43" fmla="*/ 27 h 61"/>
              <a:gd name="T44" fmla="*/ 34 w 60"/>
              <a:gd name="T45" fmla="*/ 27 h 61"/>
              <a:gd name="T46" fmla="*/ 34 w 60"/>
              <a:gd name="T47" fmla="*/ 42 h 61"/>
              <a:gd name="T48" fmla="*/ 38 w 60"/>
              <a:gd name="T49" fmla="*/ 42 h 61"/>
              <a:gd name="T50" fmla="*/ 38 w 60"/>
              <a:gd name="T51" fmla="*/ 46 h 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60" h="61">
                <a:moveTo>
                  <a:pt x="30" y="0"/>
                </a:moveTo>
                <a:cubicBezTo>
                  <a:pt x="13" y="0"/>
                  <a:pt x="0" y="14"/>
                  <a:pt x="0" y="31"/>
                </a:cubicBezTo>
                <a:cubicBezTo>
                  <a:pt x="0" y="47"/>
                  <a:pt x="13" y="61"/>
                  <a:pt x="30" y="61"/>
                </a:cubicBezTo>
                <a:cubicBezTo>
                  <a:pt x="47" y="61"/>
                  <a:pt x="60" y="47"/>
                  <a:pt x="60" y="31"/>
                </a:cubicBezTo>
                <a:cubicBezTo>
                  <a:pt x="60" y="14"/>
                  <a:pt x="47" y="0"/>
                  <a:pt x="30" y="0"/>
                </a:cubicBezTo>
                <a:close/>
                <a:moveTo>
                  <a:pt x="30" y="55"/>
                </a:moveTo>
                <a:cubicBezTo>
                  <a:pt x="16" y="55"/>
                  <a:pt x="5" y="44"/>
                  <a:pt x="5" y="31"/>
                </a:cubicBezTo>
                <a:cubicBezTo>
                  <a:pt x="5" y="17"/>
                  <a:pt x="16" y="6"/>
                  <a:pt x="30" y="6"/>
                </a:cubicBezTo>
                <a:cubicBezTo>
                  <a:pt x="44" y="6"/>
                  <a:pt x="55" y="17"/>
                  <a:pt x="55" y="31"/>
                </a:cubicBezTo>
                <a:cubicBezTo>
                  <a:pt x="55" y="44"/>
                  <a:pt x="44" y="55"/>
                  <a:pt x="30" y="55"/>
                </a:cubicBezTo>
                <a:close/>
                <a:moveTo>
                  <a:pt x="26" y="15"/>
                </a:moveTo>
                <a:cubicBezTo>
                  <a:pt x="34" y="15"/>
                  <a:pt x="34" y="15"/>
                  <a:pt x="34" y="15"/>
                </a:cubicBezTo>
                <a:cubicBezTo>
                  <a:pt x="34" y="23"/>
                  <a:pt x="34" y="23"/>
                  <a:pt x="34" y="23"/>
                </a:cubicBezTo>
                <a:cubicBezTo>
                  <a:pt x="26" y="23"/>
                  <a:pt x="26" y="23"/>
                  <a:pt x="26" y="23"/>
                </a:cubicBezTo>
                <a:lnTo>
                  <a:pt x="26" y="15"/>
                </a:lnTo>
                <a:close/>
                <a:moveTo>
                  <a:pt x="38" y="46"/>
                </a:moveTo>
                <a:cubicBezTo>
                  <a:pt x="22" y="46"/>
                  <a:pt x="22" y="46"/>
                  <a:pt x="22" y="46"/>
                </a:cubicBezTo>
                <a:cubicBezTo>
                  <a:pt x="22" y="42"/>
                  <a:pt x="22" y="42"/>
                  <a:pt x="22" y="42"/>
                </a:cubicBezTo>
                <a:cubicBezTo>
                  <a:pt x="26" y="42"/>
                  <a:pt x="26" y="42"/>
                  <a:pt x="26" y="42"/>
                </a:cubicBezTo>
                <a:cubicBezTo>
                  <a:pt x="26" y="31"/>
                  <a:pt x="26" y="31"/>
                  <a:pt x="26" y="31"/>
                </a:cubicBezTo>
                <a:cubicBezTo>
                  <a:pt x="22" y="31"/>
                  <a:pt x="22" y="31"/>
                  <a:pt x="22" y="31"/>
                </a:cubicBezTo>
                <a:cubicBezTo>
                  <a:pt x="22" y="27"/>
                  <a:pt x="22" y="27"/>
                  <a:pt x="22" y="27"/>
                </a:cubicBezTo>
                <a:cubicBezTo>
                  <a:pt x="34" y="27"/>
                  <a:pt x="34" y="27"/>
                  <a:pt x="34" y="27"/>
                </a:cubicBezTo>
                <a:cubicBezTo>
                  <a:pt x="34" y="42"/>
                  <a:pt x="34" y="42"/>
                  <a:pt x="34" y="42"/>
                </a:cubicBezTo>
                <a:cubicBezTo>
                  <a:pt x="38" y="42"/>
                  <a:pt x="38" y="42"/>
                  <a:pt x="38" y="42"/>
                </a:cubicBezTo>
                <a:lnTo>
                  <a:pt x="38" y="46"/>
                </a:lnTo>
                <a:close/>
              </a:path>
            </a:pathLst>
          </a:custGeom>
          <a:solidFill>
            <a:srgbClr val="35669B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>
              <a:defRPr/>
            </a:pPr>
            <a:endParaRPr lang="id-ID" sz="1000" kern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151" name="Freeform 196"/>
          <p:cNvSpPr>
            <a:spLocks noEditPoints="1"/>
          </p:cNvSpPr>
          <p:nvPr/>
        </p:nvSpPr>
        <p:spPr bwMode="auto">
          <a:xfrm>
            <a:off x="7382335" y="5855288"/>
            <a:ext cx="165653" cy="164187"/>
          </a:xfrm>
          <a:custGeom>
            <a:avLst/>
            <a:gdLst>
              <a:gd name="T0" fmla="*/ 35 w 69"/>
              <a:gd name="T1" fmla="*/ 0 h 69"/>
              <a:gd name="T2" fmla="*/ 0 w 69"/>
              <a:gd name="T3" fmla="*/ 35 h 69"/>
              <a:gd name="T4" fmla="*/ 35 w 69"/>
              <a:gd name="T5" fmla="*/ 69 h 69"/>
              <a:gd name="T6" fmla="*/ 69 w 69"/>
              <a:gd name="T7" fmla="*/ 35 h 69"/>
              <a:gd name="T8" fmla="*/ 35 w 69"/>
              <a:gd name="T9" fmla="*/ 0 h 69"/>
              <a:gd name="T10" fmla="*/ 55 w 69"/>
              <a:gd name="T11" fmla="*/ 30 h 69"/>
              <a:gd name="T12" fmla="*/ 36 w 69"/>
              <a:gd name="T13" fmla="*/ 56 h 69"/>
              <a:gd name="T14" fmla="*/ 28 w 69"/>
              <a:gd name="T15" fmla="*/ 52 h 69"/>
              <a:gd name="T16" fmla="*/ 21 w 69"/>
              <a:gd name="T17" fmla="*/ 32 h 69"/>
              <a:gd name="T18" fmla="*/ 16 w 69"/>
              <a:gd name="T19" fmla="*/ 33 h 69"/>
              <a:gd name="T20" fmla="*/ 14 w 69"/>
              <a:gd name="T21" fmla="*/ 31 h 69"/>
              <a:gd name="T22" fmla="*/ 27 w 69"/>
              <a:gd name="T23" fmla="*/ 22 h 69"/>
              <a:gd name="T24" fmla="*/ 34 w 69"/>
              <a:gd name="T25" fmla="*/ 36 h 69"/>
              <a:gd name="T26" fmla="*/ 37 w 69"/>
              <a:gd name="T27" fmla="*/ 44 h 69"/>
              <a:gd name="T28" fmla="*/ 43 w 69"/>
              <a:gd name="T29" fmla="*/ 36 h 69"/>
              <a:gd name="T30" fmla="*/ 38 w 69"/>
              <a:gd name="T31" fmla="*/ 31 h 69"/>
              <a:gd name="T32" fmla="*/ 55 w 69"/>
              <a:gd name="T33" fmla="*/ 30 h 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69" h="69">
                <a:moveTo>
                  <a:pt x="35" y="0"/>
                </a:moveTo>
                <a:cubicBezTo>
                  <a:pt x="16" y="0"/>
                  <a:pt x="0" y="16"/>
                  <a:pt x="0" y="35"/>
                </a:cubicBezTo>
                <a:cubicBezTo>
                  <a:pt x="0" y="54"/>
                  <a:pt x="16" y="69"/>
                  <a:pt x="35" y="69"/>
                </a:cubicBezTo>
                <a:cubicBezTo>
                  <a:pt x="54" y="69"/>
                  <a:pt x="69" y="54"/>
                  <a:pt x="69" y="35"/>
                </a:cubicBezTo>
                <a:cubicBezTo>
                  <a:pt x="69" y="16"/>
                  <a:pt x="54" y="0"/>
                  <a:pt x="35" y="0"/>
                </a:cubicBezTo>
                <a:close/>
                <a:moveTo>
                  <a:pt x="55" y="30"/>
                </a:moveTo>
                <a:cubicBezTo>
                  <a:pt x="53" y="43"/>
                  <a:pt x="40" y="54"/>
                  <a:pt x="36" y="56"/>
                </a:cubicBezTo>
                <a:cubicBezTo>
                  <a:pt x="32" y="58"/>
                  <a:pt x="29" y="55"/>
                  <a:pt x="28" y="52"/>
                </a:cubicBezTo>
                <a:cubicBezTo>
                  <a:pt x="26" y="49"/>
                  <a:pt x="22" y="33"/>
                  <a:pt x="21" y="32"/>
                </a:cubicBezTo>
                <a:cubicBezTo>
                  <a:pt x="19" y="30"/>
                  <a:pt x="16" y="33"/>
                  <a:pt x="16" y="33"/>
                </a:cubicBezTo>
                <a:cubicBezTo>
                  <a:pt x="14" y="31"/>
                  <a:pt x="14" y="31"/>
                  <a:pt x="14" y="31"/>
                </a:cubicBezTo>
                <a:cubicBezTo>
                  <a:pt x="14" y="31"/>
                  <a:pt x="21" y="23"/>
                  <a:pt x="27" y="22"/>
                </a:cubicBezTo>
                <a:cubicBezTo>
                  <a:pt x="32" y="21"/>
                  <a:pt x="32" y="30"/>
                  <a:pt x="34" y="36"/>
                </a:cubicBezTo>
                <a:cubicBezTo>
                  <a:pt x="35" y="41"/>
                  <a:pt x="36" y="44"/>
                  <a:pt x="37" y="44"/>
                </a:cubicBezTo>
                <a:cubicBezTo>
                  <a:pt x="38" y="44"/>
                  <a:pt x="40" y="41"/>
                  <a:pt x="43" y="36"/>
                </a:cubicBezTo>
                <a:cubicBezTo>
                  <a:pt x="45" y="32"/>
                  <a:pt x="42" y="28"/>
                  <a:pt x="38" y="31"/>
                </a:cubicBezTo>
                <a:cubicBezTo>
                  <a:pt x="40" y="20"/>
                  <a:pt x="57" y="17"/>
                  <a:pt x="55" y="30"/>
                </a:cubicBezTo>
                <a:close/>
              </a:path>
            </a:pathLst>
          </a:custGeom>
          <a:solidFill>
            <a:srgbClr val="075393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>
              <a:defRPr/>
            </a:pPr>
            <a:endParaRPr lang="id-ID" sz="1000" kern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152" name="Freeform 206"/>
          <p:cNvSpPr>
            <a:spLocks noEditPoints="1"/>
          </p:cNvSpPr>
          <p:nvPr/>
        </p:nvSpPr>
        <p:spPr bwMode="auto">
          <a:xfrm>
            <a:off x="9714664" y="6237903"/>
            <a:ext cx="285862" cy="253609"/>
          </a:xfrm>
          <a:custGeom>
            <a:avLst/>
            <a:gdLst>
              <a:gd name="T0" fmla="*/ 50 w 119"/>
              <a:gd name="T1" fmla="*/ 0 h 106"/>
              <a:gd name="T2" fmla="*/ 50 w 119"/>
              <a:gd name="T3" fmla="*/ 0 h 106"/>
              <a:gd name="T4" fmla="*/ 99 w 119"/>
              <a:gd name="T5" fmla="*/ 40 h 106"/>
              <a:gd name="T6" fmla="*/ 50 w 119"/>
              <a:gd name="T7" fmla="*/ 81 h 106"/>
              <a:gd name="T8" fmla="*/ 42 w 119"/>
              <a:gd name="T9" fmla="*/ 80 h 106"/>
              <a:gd name="T10" fmla="*/ 7 w 119"/>
              <a:gd name="T11" fmla="*/ 93 h 106"/>
              <a:gd name="T12" fmla="*/ 7 w 119"/>
              <a:gd name="T13" fmla="*/ 90 h 106"/>
              <a:gd name="T14" fmla="*/ 19 w 119"/>
              <a:gd name="T15" fmla="*/ 74 h 106"/>
              <a:gd name="T16" fmla="*/ 18 w 119"/>
              <a:gd name="T17" fmla="*/ 72 h 106"/>
              <a:gd name="T18" fmla="*/ 0 w 119"/>
              <a:gd name="T19" fmla="*/ 40 h 106"/>
              <a:gd name="T20" fmla="*/ 50 w 119"/>
              <a:gd name="T21" fmla="*/ 0 h 106"/>
              <a:gd name="T22" fmla="*/ 103 w 119"/>
              <a:gd name="T23" fmla="*/ 90 h 106"/>
              <a:gd name="T24" fmla="*/ 113 w 119"/>
              <a:gd name="T25" fmla="*/ 104 h 106"/>
              <a:gd name="T26" fmla="*/ 113 w 119"/>
              <a:gd name="T27" fmla="*/ 106 h 106"/>
              <a:gd name="T28" fmla="*/ 83 w 119"/>
              <a:gd name="T29" fmla="*/ 95 h 106"/>
              <a:gd name="T30" fmla="*/ 76 w 119"/>
              <a:gd name="T31" fmla="*/ 96 h 106"/>
              <a:gd name="T32" fmla="*/ 50 w 119"/>
              <a:gd name="T33" fmla="*/ 88 h 106"/>
              <a:gd name="T34" fmla="*/ 90 w 119"/>
              <a:gd name="T35" fmla="*/ 75 h 106"/>
              <a:gd name="T36" fmla="*/ 103 w 119"/>
              <a:gd name="T37" fmla="*/ 60 h 106"/>
              <a:gd name="T38" fmla="*/ 107 w 119"/>
              <a:gd name="T39" fmla="*/ 40 h 106"/>
              <a:gd name="T40" fmla="*/ 107 w 119"/>
              <a:gd name="T41" fmla="*/ 37 h 106"/>
              <a:gd name="T42" fmla="*/ 119 w 119"/>
              <a:gd name="T43" fmla="*/ 61 h 106"/>
              <a:gd name="T44" fmla="*/ 103 w 119"/>
              <a:gd name="T45" fmla="*/ 88 h 106"/>
              <a:gd name="T46" fmla="*/ 103 w 119"/>
              <a:gd name="T47" fmla="*/ 90 h 1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19" h="106">
                <a:moveTo>
                  <a:pt x="50" y="0"/>
                </a:moveTo>
                <a:cubicBezTo>
                  <a:pt x="50" y="0"/>
                  <a:pt x="50" y="0"/>
                  <a:pt x="50" y="0"/>
                </a:cubicBezTo>
                <a:cubicBezTo>
                  <a:pt x="77" y="0"/>
                  <a:pt x="99" y="18"/>
                  <a:pt x="99" y="40"/>
                </a:cubicBezTo>
                <a:cubicBezTo>
                  <a:pt x="99" y="63"/>
                  <a:pt x="77" y="81"/>
                  <a:pt x="50" y="81"/>
                </a:cubicBezTo>
                <a:cubicBezTo>
                  <a:pt x="47" y="81"/>
                  <a:pt x="44" y="80"/>
                  <a:pt x="42" y="80"/>
                </a:cubicBezTo>
                <a:cubicBezTo>
                  <a:pt x="31" y="91"/>
                  <a:pt x="19" y="93"/>
                  <a:pt x="7" y="93"/>
                </a:cubicBezTo>
                <a:cubicBezTo>
                  <a:pt x="7" y="90"/>
                  <a:pt x="7" y="90"/>
                  <a:pt x="7" y="90"/>
                </a:cubicBezTo>
                <a:cubicBezTo>
                  <a:pt x="13" y="87"/>
                  <a:pt x="19" y="81"/>
                  <a:pt x="19" y="74"/>
                </a:cubicBezTo>
                <a:cubicBezTo>
                  <a:pt x="19" y="73"/>
                  <a:pt x="19" y="72"/>
                  <a:pt x="18" y="72"/>
                </a:cubicBezTo>
                <a:cubicBezTo>
                  <a:pt x="7" y="64"/>
                  <a:pt x="0" y="53"/>
                  <a:pt x="0" y="40"/>
                </a:cubicBezTo>
                <a:cubicBezTo>
                  <a:pt x="0" y="18"/>
                  <a:pt x="22" y="0"/>
                  <a:pt x="50" y="0"/>
                </a:cubicBezTo>
                <a:close/>
                <a:moveTo>
                  <a:pt x="103" y="90"/>
                </a:moveTo>
                <a:cubicBezTo>
                  <a:pt x="103" y="96"/>
                  <a:pt x="107" y="101"/>
                  <a:pt x="113" y="104"/>
                </a:cubicBezTo>
                <a:cubicBezTo>
                  <a:pt x="113" y="106"/>
                  <a:pt x="113" y="106"/>
                  <a:pt x="113" y="106"/>
                </a:cubicBezTo>
                <a:cubicBezTo>
                  <a:pt x="102" y="106"/>
                  <a:pt x="92" y="104"/>
                  <a:pt x="83" y="95"/>
                </a:cubicBezTo>
                <a:cubicBezTo>
                  <a:pt x="81" y="95"/>
                  <a:pt x="79" y="96"/>
                  <a:pt x="76" y="96"/>
                </a:cubicBezTo>
                <a:cubicBezTo>
                  <a:pt x="66" y="96"/>
                  <a:pt x="57" y="93"/>
                  <a:pt x="50" y="88"/>
                </a:cubicBezTo>
                <a:cubicBezTo>
                  <a:pt x="65" y="88"/>
                  <a:pt x="79" y="84"/>
                  <a:pt x="90" y="75"/>
                </a:cubicBezTo>
                <a:cubicBezTo>
                  <a:pt x="95" y="71"/>
                  <a:pt x="100" y="65"/>
                  <a:pt x="103" y="60"/>
                </a:cubicBezTo>
                <a:cubicBezTo>
                  <a:pt x="106" y="54"/>
                  <a:pt x="107" y="47"/>
                  <a:pt x="107" y="40"/>
                </a:cubicBezTo>
                <a:cubicBezTo>
                  <a:pt x="107" y="39"/>
                  <a:pt x="107" y="38"/>
                  <a:pt x="107" y="37"/>
                </a:cubicBezTo>
                <a:cubicBezTo>
                  <a:pt x="115" y="43"/>
                  <a:pt x="119" y="52"/>
                  <a:pt x="119" y="61"/>
                </a:cubicBezTo>
                <a:cubicBezTo>
                  <a:pt x="119" y="72"/>
                  <a:pt x="113" y="82"/>
                  <a:pt x="103" y="88"/>
                </a:cubicBezTo>
                <a:cubicBezTo>
                  <a:pt x="103" y="89"/>
                  <a:pt x="103" y="89"/>
                  <a:pt x="103" y="90"/>
                </a:cubicBezTo>
                <a:close/>
              </a:path>
            </a:pathLst>
          </a:custGeom>
          <a:solidFill>
            <a:srgbClr val="35669B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>
              <a:defRPr/>
            </a:pPr>
            <a:endParaRPr lang="id-ID" sz="1000" kern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153" name="Freeform 207"/>
          <p:cNvSpPr>
            <a:spLocks noEditPoints="1"/>
          </p:cNvSpPr>
          <p:nvPr/>
        </p:nvSpPr>
        <p:spPr bwMode="auto">
          <a:xfrm>
            <a:off x="9547546" y="5868483"/>
            <a:ext cx="167118" cy="168584"/>
          </a:xfrm>
          <a:custGeom>
            <a:avLst/>
            <a:gdLst>
              <a:gd name="T0" fmla="*/ 35 w 70"/>
              <a:gd name="T1" fmla="*/ 0 h 70"/>
              <a:gd name="T2" fmla="*/ 0 w 70"/>
              <a:gd name="T3" fmla="*/ 35 h 70"/>
              <a:gd name="T4" fmla="*/ 35 w 70"/>
              <a:gd name="T5" fmla="*/ 70 h 70"/>
              <a:gd name="T6" fmla="*/ 70 w 70"/>
              <a:gd name="T7" fmla="*/ 35 h 70"/>
              <a:gd name="T8" fmla="*/ 35 w 70"/>
              <a:gd name="T9" fmla="*/ 0 h 70"/>
              <a:gd name="T10" fmla="*/ 29 w 70"/>
              <a:gd name="T11" fmla="*/ 57 h 70"/>
              <a:gd name="T12" fmla="*/ 14 w 70"/>
              <a:gd name="T13" fmla="*/ 38 h 70"/>
              <a:gd name="T14" fmla="*/ 21 w 70"/>
              <a:gd name="T15" fmla="*/ 31 h 70"/>
              <a:gd name="T16" fmla="*/ 29 w 70"/>
              <a:gd name="T17" fmla="*/ 41 h 70"/>
              <a:gd name="T18" fmla="*/ 54 w 70"/>
              <a:gd name="T19" fmla="*/ 21 h 70"/>
              <a:gd name="T20" fmla="*/ 57 w 70"/>
              <a:gd name="T21" fmla="*/ 24 h 70"/>
              <a:gd name="T22" fmla="*/ 29 w 70"/>
              <a:gd name="T23" fmla="*/ 57 h 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0" h="70">
                <a:moveTo>
                  <a:pt x="35" y="0"/>
                </a:moveTo>
                <a:cubicBezTo>
                  <a:pt x="16" y="0"/>
                  <a:pt x="0" y="16"/>
                  <a:pt x="0" y="35"/>
                </a:cubicBezTo>
                <a:cubicBezTo>
                  <a:pt x="0" y="54"/>
                  <a:pt x="16" y="70"/>
                  <a:pt x="35" y="70"/>
                </a:cubicBezTo>
                <a:cubicBezTo>
                  <a:pt x="54" y="70"/>
                  <a:pt x="70" y="54"/>
                  <a:pt x="70" y="35"/>
                </a:cubicBezTo>
                <a:cubicBezTo>
                  <a:pt x="70" y="16"/>
                  <a:pt x="54" y="0"/>
                  <a:pt x="35" y="0"/>
                </a:cubicBezTo>
                <a:close/>
                <a:moveTo>
                  <a:pt x="29" y="57"/>
                </a:moveTo>
                <a:cubicBezTo>
                  <a:pt x="14" y="38"/>
                  <a:pt x="14" y="38"/>
                  <a:pt x="14" y="38"/>
                </a:cubicBezTo>
                <a:cubicBezTo>
                  <a:pt x="21" y="31"/>
                  <a:pt x="21" y="31"/>
                  <a:pt x="21" y="31"/>
                </a:cubicBezTo>
                <a:cubicBezTo>
                  <a:pt x="29" y="41"/>
                  <a:pt x="29" y="41"/>
                  <a:pt x="29" y="41"/>
                </a:cubicBezTo>
                <a:cubicBezTo>
                  <a:pt x="54" y="21"/>
                  <a:pt x="54" y="21"/>
                  <a:pt x="54" y="21"/>
                </a:cubicBezTo>
                <a:cubicBezTo>
                  <a:pt x="57" y="24"/>
                  <a:pt x="57" y="24"/>
                  <a:pt x="57" y="24"/>
                </a:cubicBezTo>
                <a:lnTo>
                  <a:pt x="29" y="57"/>
                </a:lnTo>
                <a:close/>
              </a:path>
            </a:pathLst>
          </a:custGeom>
          <a:solidFill>
            <a:srgbClr val="35669B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>
              <a:defRPr/>
            </a:pPr>
            <a:endParaRPr lang="id-ID" sz="1000" kern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154" name="Freeform 208"/>
          <p:cNvSpPr>
            <a:spLocks noEditPoints="1"/>
          </p:cNvSpPr>
          <p:nvPr/>
        </p:nvSpPr>
        <p:spPr bwMode="auto">
          <a:xfrm>
            <a:off x="8735408" y="6147013"/>
            <a:ext cx="206700" cy="234553"/>
          </a:xfrm>
          <a:custGeom>
            <a:avLst/>
            <a:gdLst>
              <a:gd name="T0" fmla="*/ 55 w 86"/>
              <a:gd name="T1" fmla="*/ 14 h 98"/>
              <a:gd name="T2" fmla="*/ 55 w 86"/>
              <a:gd name="T3" fmla="*/ 27 h 98"/>
              <a:gd name="T4" fmla="*/ 65 w 86"/>
              <a:gd name="T5" fmla="*/ 33 h 98"/>
              <a:gd name="T6" fmla="*/ 74 w 86"/>
              <a:gd name="T7" fmla="*/ 55 h 98"/>
              <a:gd name="T8" fmla="*/ 65 w 86"/>
              <a:gd name="T9" fmla="*/ 77 h 98"/>
              <a:gd name="T10" fmla="*/ 43 w 86"/>
              <a:gd name="T11" fmla="*/ 85 h 98"/>
              <a:gd name="T12" fmla="*/ 22 w 86"/>
              <a:gd name="T13" fmla="*/ 77 h 98"/>
              <a:gd name="T14" fmla="*/ 13 w 86"/>
              <a:gd name="T15" fmla="*/ 55 h 98"/>
              <a:gd name="T16" fmla="*/ 22 w 86"/>
              <a:gd name="T17" fmla="*/ 33 h 98"/>
              <a:gd name="T18" fmla="*/ 31 w 86"/>
              <a:gd name="T19" fmla="*/ 27 h 98"/>
              <a:gd name="T20" fmla="*/ 31 w 86"/>
              <a:gd name="T21" fmla="*/ 14 h 98"/>
              <a:gd name="T22" fmla="*/ 0 w 86"/>
              <a:gd name="T23" fmla="*/ 55 h 98"/>
              <a:gd name="T24" fmla="*/ 43 w 86"/>
              <a:gd name="T25" fmla="*/ 98 h 98"/>
              <a:gd name="T26" fmla="*/ 86 w 86"/>
              <a:gd name="T27" fmla="*/ 55 h 98"/>
              <a:gd name="T28" fmla="*/ 55 w 86"/>
              <a:gd name="T29" fmla="*/ 14 h 98"/>
              <a:gd name="T30" fmla="*/ 37 w 86"/>
              <a:gd name="T31" fmla="*/ 0 h 98"/>
              <a:gd name="T32" fmla="*/ 49 w 86"/>
              <a:gd name="T33" fmla="*/ 0 h 98"/>
              <a:gd name="T34" fmla="*/ 49 w 86"/>
              <a:gd name="T35" fmla="*/ 49 h 98"/>
              <a:gd name="T36" fmla="*/ 37 w 86"/>
              <a:gd name="T37" fmla="*/ 49 h 98"/>
              <a:gd name="T38" fmla="*/ 37 w 86"/>
              <a:gd name="T39" fmla="*/ 0 h 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86" h="98">
                <a:moveTo>
                  <a:pt x="55" y="14"/>
                </a:moveTo>
                <a:cubicBezTo>
                  <a:pt x="55" y="27"/>
                  <a:pt x="55" y="27"/>
                  <a:pt x="55" y="27"/>
                </a:cubicBezTo>
                <a:cubicBezTo>
                  <a:pt x="59" y="28"/>
                  <a:pt x="62" y="31"/>
                  <a:pt x="65" y="33"/>
                </a:cubicBezTo>
                <a:cubicBezTo>
                  <a:pt x="71" y="39"/>
                  <a:pt x="74" y="47"/>
                  <a:pt x="74" y="55"/>
                </a:cubicBezTo>
                <a:cubicBezTo>
                  <a:pt x="74" y="63"/>
                  <a:pt x="71" y="71"/>
                  <a:pt x="65" y="77"/>
                </a:cubicBezTo>
                <a:cubicBezTo>
                  <a:pt x="59" y="82"/>
                  <a:pt x="51" y="85"/>
                  <a:pt x="43" y="85"/>
                </a:cubicBezTo>
                <a:cubicBezTo>
                  <a:pt x="35" y="85"/>
                  <a:pt x="27" y="82"/>
                  <a:pt x="22" y="77"/>
                </a:cubicBezTo>
                <a:cubicBezTo>
                  <a:pt x="16" y="71"/>
                  <a:pt x="13" y="63"/>
                  <a:pt x="13" y="55"/>
                </a:cubicBezTo>
                <a:cubicBezTo>
                  <a:pt x="13" y="47"/>
                  <a:pt x="16" y="39"/>
                  <a:pt x="22" y="33"/>
                </a:cubicBezTo>
                <a:cubicBezTo>
                  <a:pt x="24" y="31"/>
                  <a:pt x="27" y="28"/>
                  <a:pt x="31" y="27"/>
                </a:cubicBezTo>
                <a:cubicBezTo>
                  <a:pt x="31" y="14"/>
                  <a:pt x="31" y="14"/>
                  <a:pt x="31" y="14"/>
                </a:cubicBezTo>
                <a:cubicBezTo>
                  <a:pt x="13" y="19"/>
                  <a:pt x="0" y="36"/>
                  <a:pt x="0" y="55"/>
                </a:cubicBezTo>
                <a:cubicBezTo>
                  <a:pt x="0" y="79"/>
                  <a:pt x="20" y="98"/>
                  <a:pt x="43" y="98"/>
                </a:cubicBezTo>
                <a:cubicBezTo>
                  <a:pt x="67" y="98"/>
                  <a:pt x="86" y="79"/>
                  <a:pt x="86" y="55"/>
                </a:cubicBezTo>
                <a:cubicBezTo>
                  <a:pt x="86" y="36"/>
                  <a:pt x="73" y="19"/>
                  <a:pt x="55" y="14"/>
                </a:cubicBezTo>
                <a:close/>
                <a:moveTo>
                  <a:pt x="37" y="0"/>
                </a:moveTo>
                <a:cubicBezTo>
                  <a:pt x="49" y="0"/>
                  <a:pt x="49" y="0"/>
                  <a:pt x="49" y="0"/>
                </a:cubicBezTo>
                <a:cubicBezTo>
                  <a:pt x="49" y="49"/>
                  <a:pt x="49" y="49"/>
                  <a:pt x="49" y="49"/>
                </a:cubicBezTo>
                <a:cubicBezTo>
                  <a:pt x="37" y="49"/>
                  <a:pt x="37" y="49"/>
                  <a:pt x="37" y="49"/>
                </a:cubicBezTo>
                <a:lnTo>
                  <a:pt x="37" y="0"/>
                </a:lnTo>
                <a:close/>
              </a:path>
            </a:pathLst>
          </a:custGeom>
          <a:solidFill>
            <a:srgbClr val="35669B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>
              <a:defRPr/>
            </a:pPr>
            <a:endParaRPr lang="id-ID" sz="1000" kern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155" name="Freeform 209"/>
          <p:cNvSpPr/>
          <p:nvPr/>
        </p:nvSpPr>
        <p:spPr bwMode="auto">
          <a:xfrm>
            <a:off x="8478866" y="6388896"/>
            <a:ext cx="278530" cy="233086"/>
          </a:xfrm>
          <a:custGeom>
            <a:avLst/>
            <a:gdLst>
              <a:gd name="T0" fmla="*/ 57 w 116"/>
              <a:gd name="T1" fmla="*/ 1 h 97"/>
              <a:gd name="T2" fmla="*/ 48 w 116"/>
              <a:gd name="T3" fmla="*/ 8 h 97"/>
              <a:gd name="T4" fmla="*/ 55 w 116"/>
              <a:gd name="T5" fmla="*/ 18 h 97"/>
              <a:gd name="T6" fmla="*/ 85 w 116"/>
              <a:gd name="T7" fmla="*/ 22 h 97"/>
              <a:gd name="T8" fmla="*/ 5 w 116"/>
              <a:gd name="T9" fmla="*/ 81 h 97"/>
              <a:gd name="T10" fmla="*/ 3 w 116"/>
              <a:gd name="T11" fmla="*/ 93 h 97"/>
              <a:gd name="T12" fmla="*/ 8 w 116"/>
              <a:gd name="T13" fmla="*/ 96 h 97"/>
              <a:gd name="T14" fmla="*/ 15 w 116"/>
              <a:gd name="T15" fmla="*/ 95 h 97"/>
              <a:gd name="T16" fmla="*/ 95 w 116"/>
              <a:gd name="T17" fmla="*/ 36 h 97"/>
              <a:gd name="T18" fmla="*/ 90 w 116"/>
              <a:gd name="T19" fmla="*/ 66 h 97"/>
              <a:gd name="T20" fmla="*/ 97 w 116"/>
              <a:gd name="T21" fmla="*/ 76 h 97"/>
              <a:gd name="T22" fmla="*/ 107 w 116"/>
              <a:gd name="T23" fmla="*/ 69 h 97"/>
              <a:gd name="T24" fmla="*/ 116 w 116"/>
              <a:gd name="T25" fmla="*/ 10 h 97"/>
              <a:gd name="T26" fmla="*/ 57 w 116"/>
              <a:gd name="T27" fmla="*/ 1 h 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16" h="97">
                <a:moveTo>
                  <a:pt x="57" y="1"/>
                </a:moveTo>
                <a:cubicBezTo>
                  <a:pt x="53" y="0"/>
                  <a:pt x="48" y="3"/>
                  <a:pt x="48" y="8"/>
                </a:cubicBezTo>
                <a:cubicBezTo>
                  <a:pt x="47" y="13"/>
                  <a:pt x="50" y="17"/>
                  <a:pt x="55" y="18"/>
                </a:cubicBezTo>
                <a:cubicBezTo>
                  <a:pt x="85" y="22"/>
                  <a:pt x="85" y="22"/>
                  <a:pt x="85" y="22"/>
                </a:cubicBezTo>
                <a:cubicBezTo>
                  <a:pt x="5" y="81"/>
                  <a:pt x="5" y="81"/>
                  <a:pt x="5" y="81"/>
                </a:cubicBezTo>
                <a:cubicBezTo>
                  <a:pt x="1" y="84"/>
                  <a:pt x="0" y="89"/>
                  <a:pt x="3" y="93"/>
                </a:cubicBezTo>
                <a:cubicBezTo>
                  <a:pt x="4" y="95"/>
                  <a:pt x="6" y="96"/>
                  <a:pt x="8" y="96"/>
                </a:cubicBezTo>
                <a:cubicBezTo>
                  <a:pt x="10" y="97"/>
                  <a:pt x="13" y="96"/>
                  <a:pt x="15" y="95"/>
                </a:cubicBezTo>
                <a:cubicBezTo>
                  <a:pt x="95" y="36"/>
                  <a:pt x="95" y="36"/>
                  <a:pt x="95" y="36"/>
                </a:cubicBezTo>
                <a:cubicBezTo>
                  <a:pt x="90" y="66"/>
                  <a:pt x="90" y="66"/>
                  <a:pt x="90" y="66"/>
                </a:cubicBezTo>
                <a:cubicBezTo>
                  <a:pt x="90" y="71"/>
                  <a:pt x="93" y="75"/>
                  <a:pt x="97" y="76"/>
                </a:cubicBezTo>
                <a:cubicBezTo>
                  <a:pt x="102" y="76"/>
                  <a:pt x="106" y="73"/>
                  <a:pt x="107" y="69"/>
                </a:cubicBezTo>
                <a:cubicBezTo>
                  <a:pt x="116" y="10"/>
                  <a:pt x="116" y="10"/>
                  <a:pt x="116" y="10"/>
                </a:cubicBezTo>
                <a:lnTo>
                  <a:pt x="57" y="1"/>
                </a:lnTo>
                <a:close/>
              </a:path>
            </a:pathLst>
          </a:custGeom>
          <a:solidFill>
            <a:srgbClr val="35669B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>
              <a:defRPr/>
            </a:pPr>
            <a:endParaRPr lang="id-ID" sz="1000" kern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156" name="Freeform 210"/>
          <p:cNvSpPr>
            <a:spLocks noEditPoints="1"/>
          </p:cNvSpPr>
          <p:nvPr/>
        </p:nvSpPr>
        <p:spPr bwMode="auto">
          <a:xfrm>
            <a:off x="9100431" y="6045863"/>
            <a:ext cx="238951" cy="256542"/>
          </a:xfrm>
          <a:custGeom>
            <a:avLst/>
            <a:gdLst>
              <a:gd name="T0" fmla="*/ 90 w 100"/>
              <a:gd name="T1" fmla="*/ 0 h 107"/>
              <a:gd name="T2" fmla="*/ 10 w 100"/>
              <a:gd name="T3" fmla="*/ 0 h 107"/>
              <a:gd name="T4" fmla="*/ 0 w 100"/>
              <a:gd name="T5" fmla="*/ 10 h 107"/>
              <a:gd name="T6" fmla="*/ 0 w 100"/>
              <a:gd name="T7" fmla="*/ 97 h 107"/>
              <a:gd name="T8" fmla="*/ 10 w 100"/>
              <a:gd name="T9" fmla="*/ 107 h 107"/>
              <a:gd name="T10" fmla="*/ 90 w 100"/>
              <a:gd name="T11" fmla="*/ 107 h 107"/>
              <a:gd name="T12" fmla="*/ 100 w 100"/>
              <a:gd name="T13" fmla="*/ 97 h 107"/>
              <a:gd name="T14" fmla="*/ 100 w 100"/>
              <a:gd name="T15" fmla="*/ 10 h 107"/>
              <a:gd name="T16" fmla="*/ 90 w 100"/>
              <a:gd name="T17" fmla="*/ 0 h 107"/>
              <a:gd name="T18" fmla="*/ 86 w 100"/>
              <a:gd name="T19" fmla="*/ 93 h 107"/>
              <a:gd name="T20" fmla="*/ 13 w 100"/>
              <a:gd name="T21" fmla="*/ 93 h 107"/>
              <a:gd name="T22" fmla="*/ 13 w 100"/>
              <a:gd name="T23" fmla="*/ 13 h 107"/>
              <a:gd name="T24" fmla="*/ 86 w 100"/>
              <a:gd name="T25" fmla="*/ 13 h 107"/>
              <a:gd name="T26" fmla="*/ 86 w 100"/>
              <a:gd name="T27" fmla="*/ 93 h 107"/>
              <a:gd name="T28" fmla="*/ 26 w 100"/>
              <a:gd name="T29" fmla="*/ 47 h 107"/>
              <a:gd name="T30" fmla="*/ 73 w 100"/>
              <a:gd name="T31" fmla="*/ 47 h 107"/>
              <a:gd name="T32" fmla="*/ 73 w 100"/>
              <a:gd name="T33" fmla="*/ 53 h 107"/>
              <a:gd name="T34" fmla="*/ 26 w 100"/>
              <a:gd name="T35" fmla="*/ 53 h 107"/>
              <a:gd name="T36" fmla="*/ 26 w 100"/>
              <a:gd name="T37" fmla="*/ 47 h 107"/>
              <a:gd name="T38" fmla="*/ 26 w 100"/>
              <a:gd name="T39" fmla="*/ 60 h 107"/>
              <a:gd name="T40" fmla="*/ 73 w 100"/>
              <a:gd name="T41" fmla="*/ 60 h 107"/>
              <a:gd name="T42" fmla="*/ 73 w 100"/>
              <a:gd name="T43" fmla="*/ 67 h 107"/>
              <a:gd name="T44" fmla="*/ 26 w 100"/>
              <a:gd name="T45" fmla="*/ 67 h 107"/>
              <a:gd name="T46" fmla="*/ 26 w 100"/>
              <a:gd name="T47" fmla="*/ 60 h 107"/>
              <a:gd name="T48" fmla="*/ 26 w 100"/>
              <a:gd name="T49" fmla="*/ 73 h 107"/>
              <a:gd name="T50" fmla="*/ 73 w 100"/>
              <a:gd name="T51" fmla="*/ 73 h 107"/>
              <a:gd name="T52" fmla="*/ 73 w 100"/>
              <a:gd name="T53" fmla="*/ 80 h 107"/>
              <a:gd name="T54" fmla="*/ 26 w 100"/>
              <a:gd name="T55" fmla="*/ 80 h 107"/>
              <a:gd name="T56" fmla="*/ 26 w 100"/>
              <a:gd name="T57" fmla="*/ 73 h 107"/>
              <a:gd name="T58" fmla="*/ 26 w 100"/>
              <a:gd name="T59" fmla="*/ 33 h 107"/>
              <a:gd name="T60" fmla="*/ 73 w 100"/>
              <a:gd name="T61" fmla="*/ 33 h 107"/>
              <a:gd name="T62" fmla="*/ 73 w 100"/>
              <a:gd name="T63" fmla="*/ 40 h 107"/>
              <a:gd name="T64" fmla="*/ 26 w 100"/>
              <a:gd name="T65" fmla="*/ 40 h 107"/>
              <a:gd name="T66" fmla="*/ 26 w 100"/>
              <a:gd name="T67" fmla="*/ 33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00" h="107">
                <a:moveTo>
                  <a:pt x="90" y="0"/>
                </a:moveTo>
                <a:cubicBezTo>
                  <a:pt x="10" y="0"/>
                  <a:pt x="10" y="0"/>
                  <a:pt x="10" y="0"/>
                </a:cubicBezTo>
                <a:cubicBezTo>
                  <a:pt x="4" y="0"/>
                  <a:pt x="0" y="5"/>
                  <a:pt x="0" y="10"/>
                </a:cubicBezTo>
                <a:cubicBezTo>
                  <a:pt x="0" y="97"/>
                  <a:pt x="0" y="97"/>
                  <a:pt x="0" y="97"/>
                </a:cubicBezTo>
                <a:cubicBezTo>
                  <a:pt x="0" y="102"/>
                  <a:pt x="4" y="107"/>
                  <a:pt x="10" y="107"/>
                </a:cubicBezTo>
                <a:cubicBezTo>
                  <a:pt x="90" y="107"/>
                  <a:pt x="90" y="107"/>
                  <a:pt x="90" y="107"/>
                </a:cubicBezTo>
                <a:cubicBezTo>
                  <a:pt x="95" y="107"/>
                  <a:pt x="100" y="102"/>
                  <a:pt x="100" y="97"/>
                </a:cubicBezTo>
                <a:cubicBezTo>
                  <a:pt x="100" y="10"/>
                  <a:pt x="100" y="10"/>
                  <a:pt x="100" y="10"/>
                </a:cubicBezTo>
                <a:cubicBezTo>
                  <a:pt x="100" y="5"/>
                  <a:pt x="95" y="0"/>
                  <a:pt x="90" y="0"/>
                </a:cubicBezTo>
                <a:close/>
                <a:moveTo>
                  <a:pt x="86" y="93"/>
                </a:moveTo>
                <a:cubicBezTo>
                  <a:pt x="13" y="93"/>
                  <a:pt x="13" y="93"/>
                  <a:pt x="13" y="93"/>
                </a:cubicBezTo>
                <a:cubicBezTo>
                  <a:pt x="13" y="13"/>
                  <a:pt x="13" y="13"/>
                  <a:pt x="13" y="13"/>
                </a:cubicBezTo>
                <a:cubicBezTo>
                  <a:pt x="86" y="13"/>
                  <a:pt x="86" y="13"/>
                  <a:pt x="86" y="13"/>
                </a:cubicBezTo>
                <a:lnTo>
                  <a:pt x="86" y="93"/>
                </a:lnTo>
                <a:close/>
                <a:moveTo>
                  <a:pt x="26" y="47"/>
                </a:moveTo>
                <a:cubicBezTo>
                  <a:pt x="73" y="47"/>
                  <a:pt x="73" y="47"/>
                  <a:pt x="73" y="47"/>
                </a:cubicBezTo>
                <a:cubicBezTo>
                  <a:pt x="73" y="53"/>
                  <a:pt x="73" y="53"/>
                  <a:pt x="73" y="53"/>
                </a:cubicBezTo>
                <a:cubicBezTo>
                  <a:pt x="26" y="53"/>
                  <a:pt x="26" y="53"/>
                  <a:pt x="26" y="53"/>
                </a:cubicBezTo>
                <a:lnTo>
                  <a:pt x="26" y="47"/>
                </a:lnTo>
                <a:close/>
                <a:moveTo>
                  <a:pt x="26" y="60"/>
                </a:moveTo>
                <a:cubicBezTo>
                  <a:pt x="73" y="60"/>
                  <a:pt x="73" y="60"/>
                  <a:pt x="73" y="60"/>
                </a:cubicBezTo>
                <a:cubicBezTo>
                  <a:pt x="73" y="67"/>
                  <a:pt x="73" y="67"/>
                  <a:pt x="73" y="67"/>
                </a:cubicBezTo>
                <a:cubicBezTo>
                  <a:pt x="26" y="67"/>
                  <a:pt x="26" y="67"/>
                  <a:pt x="26" y="67"/>
                </a:cubicBezTo>
                <a:lnTo>
                  <a:pt x="26" y="60"/>
                </a:lnTo>
                <a:close/>
                <a:moveTo>
                  <a:pt x="26" y="73"/>
                </a:moveTo>
                <a:cubicBezTo>
                  <a:pt x="73" y="73"/>
                  <a:pt x="73" y="73"/>
                  <a:pt x="73" y="73"/>
                </a:cubicBezTo>
                <a:cubicBezTo>
                  <a:pt x="73" y="80"/>
                  <a:pt x="73" y="80"/>
                  <a:pt x="73" y="80"/>
                </a:cubicBezTo>
                <a:cubicBezTo>
                  <a:pt x="26" y="80"/>
                  <a:pt x="26" y="80"/>
                  <a:pt x="26" y="80"/>
                </a:cubicBezTo>
                <a:lnTo>
                  <a:pt x="26" y="73"/>
                </a:lnTo>
                <a:close/>
                <a:moveTo>
                  <a:pt x="26" y="33"/>
                </a:moveTo>
                <a:cubicBezTo>
                  <a:pt x="73" y="33"/>
                  <a:pt x="73" y="33"/>
                  <a:pt x="73" y="33"/>
                </a:cubicBezTo>
                <a:cubicBezTo>
                  <a:pt x="73" y="40"/>
                  <a:pt x="73" y="40"/>
                  <a:pt x="73" y="40"/>
                </a:cubicBezTo>
                <a:cubicBezTo>
                  <a:pt x="26" y="40"/>
                  <a:pt x="26" y="40"/>
                  <a:pt x="26" y="40"/>
                </a:cubicBezTo>
                <a:lnTo>
                  <a:pt x="26" y="33"/>
                </a:lnTo>
                <a:close/>
              </a:path>
            </a:pathLst>
          </a:custGeom>
          <a:solidFill>
            <a:srgbClr val="35669B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>
              <a:defRPr/>
            </a:pPr>
            <a:endParaRPr lang="id-ID" sz="1000" kern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157" name="Freeform 211"/>
          <p:cNvSpPr/>
          <p:nvPr/>
        </p:nvSpPr>
        <p:spPr bwMode="auto">
          <a:xfrm>
            <a:off x="9400950" y="6078113"/>
            <a:ext cx="274134" cy="272667"/>
          </a:xfrm>
          <a:custGeom>
            <a:avLst/>
            <a:gdLst>
              <a:gd name="T0" fmla="*/ 86 w 114"/>
              <a:gd name="T1" fmla="*/ 72 h 114"/>
              <a:gd name="T2" fmla="*/ 66 w 114"/>
              <a:gd name="T3" fmla="*/ 52 h 114"/>
              <a:gd name="T4" fmla="*/ 114 w 114"/>
              <a:gd name="T5" fmla="*/ 16 h 114"/>
              <a:gd name="T6" fmla="*/ 100 w 114"/>
              <a:gd name="T7" fmla="*/ 2 h 114"/>
              <a:gd name="T8" fmla="*/ 40 w 114"/>
              <a:gd name="T9" fmla="*/ 26 h 114"/>
              <a:gd name="T10" fmla="*/ 21 w 114"/>
              <a:gd name="T11" fmla="*/ 7 h 114"/>
              <a:gd name="T12" fmla="*/ 4 w 114"/>
              <a:gd name="T13" fmla="*/ 4 h 114"/>
              <a:gd name="T14" fmla="*/ 7 w 114"/>
              <a:gd name="T15" fmla="*/ 21 h 114"/>
              <a:gd name="T16" fmla="*/ 26 w 114"/>
              <a:gd name="T17" fmla="*/ 40 h 114"/>
              <a:gd name="T18" fmla="*/ 2 w 114"/>
              <a:gd name="T19" fmla="*/ 100 h 114"/>
              <a:gd name="T20" fmla="*/ 16 w 114"/>
              <a:gd name="T21" fmla="*/ 114 h 114"/>
              <a:gd name="T22" fmla="*/ 52 w 114"/>
              <a:gd name="T23" fmla="*/ 66 h 114"/>
              <a:gd name="T24" fmla="*/ 72 w 114"/>
              <a:gd name="T25" fmla="*/ 86 h 114"/>
              <a:gd name="T26" fmla="*/ 72 w 114"/>
              <a:gd name="T27" fmla="*/ 114 h 114"/>
              <a:gd name="T28" fmla="*/ 86 w 114"/>
              <a:gd name="T29" fmla="*/ 114 h 114"/>
              <a:gd name="T30" fmla="*/ 93 w 114"/>
              <a:gd name="T31" fmla="*/ 93 h 114"/>
              <a:gd name="T32" fmla="*/ 114 w 114"/>
              <a:gd name="T33" fmla="*/ 86 h 114"/>
              <a:gd name="T34" fmla="*/ 114 w 114"/>
              <a:gd name="T35" fmla="*/ 72 h 114"/>
              <a:gd name="T36" fmla="*/ 86 w 114"/>
              <a:gd name="T37" fmla="*/ 72 h 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14" h="114">
                <a:moveTo>
                  <a:pt x="86" y="72"/>
                </a:moveTo>
                <a:cubicBezTo>
                  <a:pt x="66" y="52"/>
                  <a:pt x="66" y="52"/>
                  <a:pt x="66" y="52"/>
                </a:cubicBezTo>
                <a:cubicBezTo>
                  <a:pt x="114" y="16"/>
                  <a:pt x="114" y="16"/>
                  <a:pt x="114" y="16"/>
                </a:cubicBezTo>
                <a:cubicBezTo>
                  <a:pt x="100" y="2"/>
                  <a:pt x="100" y="2"/>
                  <a:pt x="100" y="2"/>
                </a:cubicBezTo>
                <a:cubicBezTo>
                  <a:pt x="40" y="26"/>
                  <a:pt x="40" y="26"/>
                  <a:pt x="40" y="26"/>
                </a:cubicBezTo>
                <a:cubicBezTo>
                  <a:pt x="21" y="7"/>
                  <a:pt x="21" y="7"/>
                  <a:pt x="21" y="7"/>
                </a:cubicBezTo>
                <a:cubicBezTo>
                  <a:pt x="16" y="2"/>
                  <a:pt x="8" y="0"/>
                  <a:pt x="4" y="4"/>
                </a:cubicBezTo>
                <a:cubicBezTo>
                  <a:pt x="0" y="8"/>
                  <a:pt x="2" y="16"/>
                  <a:pt x="7" y="21"/>
                </a:cubicBezTo>
                <a:cubicBezTo>
                  <a:pt x="26" y="40"/>
                  <a:pt x="26" y="40"/>
                  <a:pt x="26" y="40"/>
                </a:cubicBezTo>
                <a:cubicBezTo>
                  <a:pt x="2" y="100"/>
                  <a:pt x="2" y="100"/>
                  <a:pt x="2" y="100"/>
                </a:cubicBezTo>
                <a:cubicBezTo>
                  <a:pt x="16" y="114"/>
                  <a:pt x="16" y="114"/>
                  <a:pt x="16" y="114"/>
                </a:cubicBezTo>
                <a:cubicBezTo>
                  <a:pt x="52" y="66"/>
                  <a:pt x="52" y="66"/>
                  <a:pt x="52" y="66"/>
                </a:cubicBezTo>
                <a:cubicBezTo>
                  <a:pt x="72" y="86"/>
                  <a:pt x="72" y="86"/>
                  <a:pt x="72" y="86"/>
                </a:cubicBezTo>
                <a:cubicBezTo>
                  <a:pt x="72" y="114"/>
                  <a:pt x="72" y="114"/>
                  <a:pt x="72" y="114"/>
                </a:cubicBezTo>
                <a:cubicBezTo>
                  <a:pt x="86" y="114"/>
                  <a:pt x="86" y="114"/>
                  <a:pt x="86" y="114"/>
                </a:cubicBezTo>
                <a:cubicBezTo>
                  <a:pt x="93" y="93"/>
                  <a:pt x="93" y="93"/>
                  <a:pt x="93" y="93"/>
                </a:cubicBezTo>
                <a:cubicBezTo>
                  <a:pt x="114" y="86"/>
                  <a:pt x="114" y="86"/>
                  <a:pt x="114" y="86"/>
                </a:cubicBezTo>
                <a:cubicBezTo>
                  <a:pt x="114" y="72"/>
                  <a:pt x="114" y="72"/>
                  <a:pt x="114" y="72"/>
                </a:cubicBezTo>
                <a:cubicBezTo>
                  <a:pt x="86" y="72"/>
                  <a:pt x="86" y="72"/>
                  <a:pt x="86" y="72"/>
                </a:cubicBezTo>
                <a:close/>
              </a:path>
            </a:pathLst>
          </a:custGeom>
          <a:solidFill>
            <a:srgbClr val="35669B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>
              <a:defRPr/>
            </a:pPr>
            <a:endParaRPr lang="id-ID" sz="1000" kern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158" name="Freeform 212"/>
          <p:cNvSpPr/>
          <p:nvPr/>
        </p:nvSpPr>
        <p:spPr bwMode="auto">
          <a:xfrm>
            <a:off x="9418541" y="6415283"/>
            <a:ext cx="258008" cy="211097"/>
          </a:xfrm>
          <a:custGeom>
            <a:avLst/>
            <a:gdLst>
              <a:gd name="T0" fmla="*/ 108 w 108"/>
              <a:gd name="T1" fmla="*/ 11 h 88"/>
              <a:gd name="T2" fmla="*/ 96 w 108"/>
              <a:gd name="T3" fmla="*/ 14 h 88"/>
              <a:gd name="T4" fmla="*/ 105 w 108"/>
              <a:gd name="T5" fmla="*/ 2 h 88"/>
              <a:gd name="T6" fmla="*/ 91 w 108"/>
              <a:gd name="T7" fmla="*/ 7 h 88"/>
              <a:gd name="T8" fmla="*/ 75 w 108"/>
              <a:gd name="T9" fmla="*/ 0 h 88"/>
              <a:gd name="T10" fmla="*/ 53 w 108"/>
              <a:gd name="T11" fmla="*/ 22 h 88"/>
              <a:gd name="T12" fmla="*/ 54 w 108"/>
              <a:gd name="T13" fmla="*/ 27 h 88"/>
              <a:gd name="T14" fmla="*/ 8 w 108"/>
              <a:gd name="T15" fmla="*/ 4 h 88"/>
              <a:gd name="T16" fmla="*/ 5 w 108"/>
              <a:gd name="T17" fmla="*/ 15 h 88"/>
              <a:gd name="T18" fmla="*/ 15 w 108"/>
              <a:gd name="T19" fmla="*/ 34 h 88"/>
              <a:gd name="T20" fmla="*/ 5 w 108"/>
              <a:gd name="T21" fmla="*/ 31 h 88"/>
              <a:gd name="T22" fmla="*/ 5 w 108"/>
              <a:gd name="T23" fmla="*/ 31 h 88"/>
              <a:gd name="T24" fmla="*/ 23 w 108"/>
              <a:gd name="T25" fmla="*/ 53 h 88"/>
              <a:gd name="T26" fmla="*/ 17 w 108"/>
              <a:gd name="T27" fmla="*/ 54 h 88"/>
              <a:gd name="T28" fmla="*/ 13 w 108"/>
              <a:gd name="T29" fmla="*/ 53 h 88"/>
              <a:gd name="T30" fmla="*/ 33 w 108"/>
              <a:gd name="T31" fmla="*/ 69 h 88"/>
              <a:gd name="T32" fmla="*/ 6 w 108"/>
              <a:gd name="T33" fmla="*/ 78 h 88"/>
              <a:gd name="T34" fmla="*/ 0 w 108"/>
              <a:gd name="T35" fmla="*/ 78 h 88"/>
              <a:gd name="T36" fmla="*/ 34 w 108"/>
              <a:gd name="T37" fmla="*/ 88 h 88"/>
              <a:gd name="T38" fmla="*/ 97 w 108"/>
              <a:gd name="T39" fmla="*/ 25 h 88"/>
              <a:gd name="T40" fmla="*/ 97 w 108"/>
              <a:gd name="T41" fmla="*/ 22 h 88"/>
              <a:gd name="T42" fmla="*/ 108 w 108"/>
              <a:gd name="T43" fmla="*/ 11 h 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08" h="88">
                <a:moveTo>
                  <a:pt x="108" y="11"/>
                </a:moveTo>
                <a:cubicBezTo>
                  <a:pt x="104" y="12"/>
                  <a:pt x="100" y="13"/>
                  <a:pt x="96" y="14"/>
                </a:cubicBezTo>
                <a:cubicBezTo>
                  <a:pt x="100" y="11"/>
                  <a:pt x="104" y="7"/>
                  <a:pt x="105" y="2"/>
                </a:cubicBezTo>
                <a:cubicBezTo>
                  <a:pt x="101" y="4"/>
                  <a:pt x="96" y="6"/>
                  <a:pt x="91" y="7"/>
                </a:cubicBezTo>
                <a:cubicBezTo>
                  <a:pt x="87" y="3"/>
                  <a:pt x="81" y="0"/>
                  <a:pt x="75" y="0"/>
                </a:cubicBezTo>
                <a:cubicBezTo>
                  <a:pt x="63" y="0"/>
                  <a:pt x="53" y="10"/>
                  <a:pt x="53" y="22"/>
                </a:cubicBezTo>
                <a:cubicBezTo>
                  <a:pt x="53" y="24"/>
                  <a:pt x="53" y="26"/>
                  <a:pt x="54" y="27"/>
                </a:cubicBezTo>
                <a:cubicBezTo>
                  <a:pt x="35" y="26"/>
                  <a:pt x="19" y="18"/>
                  <a:pt x="8" y="4"/>
                </a:cubicBezTo>
                <a:cubicBezTo>
                  <a:pt x="6" y="7"/>
                  <a:pt x="5" y="11"/>
                  <a:pt x="5" y="15"/>
                </a:cubicBezTo>
                <a:cubicBezTo>
                  <a:pt x="5" y="23"/>
                  <a:pt x="9" y="30"/>
                  <a:pt x="15" y="34"/>
                </a:cubicBezTo>
                <a:cubicBezTo>
                  <a:pt x="11" y="34"/>
                  <a:pt x="8" y="33"/>
                  <a:pt x="5" y="31"/>
                </a:cubicBezTo>
                <a:cubicBezTo>
                  <a:pt x="5" y="31"/>
                  <a:pt x="5" y="31"/>
                  <a:pt x="5" y="31"/>
                </a:cubicBezTo>
                <a:cubicBezTo>
                  <a:pt x="5" y="42"/>
                  <a:pt x="12" y="51"/>
                  <a:pt x="23" y="53"/>
                </a:cubicBezTo>
                <a:cubicBezTo>
                  <a:pt x="21" y="53"/>
                  <a:pt x="19" y="54"/>
                  <a:pt x="17" y="54"/>
                </a:cubicBezTo>
                <a:cubicBezTo>
                  <a:pt x="15" y="54"/>
                  <a:pt x="14" y="54"/>
                  <a:pt x="13" y="53"/>
                </a:cubicBezTo>
                <a:cubicBezTo>
                  <a:pt x="15" y="62"/>
                  <a:pt x="23" y="69"/>
                  <a:pt x="33" y="69"/>
                </a:cubicBezTo>
                <a:cubicBezTo>
                  <a:pt x="26" y="75"/>
                  <a:pt x="16" y="78"/>
                  <a:pt x="6" y="78"/>
                </a:cubicBezTo>
                <a:cubicBezTo>
                  <a:pt x="4" y="78"/>
                  <a:pt x="2" y="78"/>
                  <a:pt x="0" y="78"/>
                </a:cubicBezTo>
                <a:cubicBezTo>
                  <a:pt x="10" y="84"/>
                  <a:pt x="22" y="88"/>
                  <a:pt x="34" y="88"/>
                </a:cubicBezTo>
                <a:cubicBezTo>
                  <a:pt x="75" y="88"/>
                  <a:pt x="97" y="54"/>
                  <a:pt x="97" y="25"/>
                </a:cubicBezTo>
                <a:cubicBezTo>
                  <a:pt x="97" y="24"/>
                  <a:pt x="97" y="23"/>
                  <a:pt x="97" y="22"/>
                </a:cubicBezTo>
                <a:cubicBezTo>
                  <a:pt x="102" y="19"/>
                  <a:pt x="105" y="15"/>
                  <a:pt x="108" y="11"/>
                </a:cubicBezTo>
                <a:close/>
              </a:path>
            </a:pathLst>
          </a:custGeom>
          <a:solidFill>
            <a:srgbClr val="35669B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>
              <a:defRPr/>
            </a:pPr>
            <a:endParaRPr lang="id-ID" sz="1000" kern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159" name="Freeform 213"/>
          <p:cNvSpPr/>
          <p:nvPr/>
        </p:nvSpPr>
        <p:spPr bwMode="auto">
          <a:xfrm>
            <a:off x="9801156" y="6547218"/>
            <a:ext cx="181779" cy="189107"/>
          </a:xfrm>
          <a:custGeom>
            <a:avLst/>
            <a:gdLst>
              <a:gd name="T0" fmla="*/ 66 w 124"/>
              <a:gd name="T1" fmla="*/ 0 h 129"/>
              <a:gd name="T2" fmla="*/ 66 w 124"/>
              <a:gd name="T3" fmla="*/ 59 h 129"/>
              <a:gd name="T4" fmla="*/ 124 w 124"/>
              <a:gd name="T5" fmla="*/ 0 h 129"/>
              <a:gd name="T6" fmla="*/ 124 w 124"/>
              <a:gd name="T7" fmla="*/ 129 h 129"/>
              <a:gd name="T8" fmla="*/ 66 w 124"/>
              <a:gd name="T9" fmla="*/ 70 h 129"/>
              <a:gd name="T10" fmla="*/ 66 w 124"/>
              <a:gd name="T11" fmla="*/ 129 h 129"/>
              <a:gd name="T12" fmla="*/ 0 w 124"/>
              <a:gd name="T13" fmla="*/ 64 h 129"/>
              <a:gd name="T14" fmla="*/ 66 w 124"/>
              <a:gd name="T15" fmla="*/ 0 h 1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24" h="129">
                <a:moveTo>
                  <a:pt x="66" y="0"/>
                </a:moveTo>
                <a:lnTo>
                  <a:pt x="66" y="59"/>
                </a:lnTo>
                <a:lnTo>
                  <a:pt x="124" y="0"/>
                </a:lnTo>
                <a:lnTo>
                  <a:pt x="124" y="129"/>
                </a:lnTo>
                <a:lnTo>
                  <a:pt x="66" y="70"/>
                </a:lnTo>
                <a:lnTo>
                  <a:pt x="66" y="129"/>
                </a:lnTo>
                <a:lnTo>
                  <a:pt x="0" y="64"/>
                </a:lnTo>
                <a:lnTo>
                  <a:pt x="66" y="0"/>
                </a:lnTo>
                <a:close/>
              </a:path>
            </a:pathLst>
          </a:custGeom>
          <a:solidFill>
            <a:srgbClr val="35669B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>
              <a:defRPr/>
            </a:pPr>
            <a:endParaRPr lang="id-ID" sz="1000" kern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160" name="Freeform 214"/>
          <p:cNvSpPr>
            <a:spLocks noEditPoints="1"/>
          </p:cNvSpPr>
          <p:nvPr/>
        </p:nvSpPr>
        <p:spPr bwMode="auto">
          <a:xfrm>
            <a:off x="9472783" y="6585333"/>
            <a:ext cx="274134" cy="272667"/>
          </a:xfrm>
          <a:custGeom>
            <a:avLst/>
            <a:gdLst>
              <a:gd name="T0" fmla="*/ 0 w 114"/>
              <a:gd name="T1" fmla="*/ 83 h 114"/>
              <a:gd name="T2" fmla="*/ 10 w 114"/>
              <a:gd name="T3" fmla="*/ 93 h 114"/>
              <a:gd name="T4" fmla="*/ 30 w 114"/>
              <a:gd name="T5" fmla="*/ 73 h 114"/>
              <a:gd name="T6" fmla="*/ 41 w 114"/>
              <a:gd name="T7" fmla="*/ 84 h 114"/>
              <a:gd name="T8" fmla="*/ 21 w 114"/>
              <a:gd name="T9" fmla="*/ 104 h 114"/>
              <a:gd name="T10" fmla="*/ 31 w 114"/>
              <a:gd name="T11" fmla="*/ 114 h 114"/>
              <a:gd name="T12" fmla="*/ 51 w 114"/>
              <a:gd name="T13" fmla="*/ 94 h 114"/>
              <a:gd name="T14" fmla="*/ 64 w 114"/>
              <a:gd name="T15" fmla="*/ 107 h 114"/>
              <a:gd name="T16" fmla="*/ 74 w 114"/>
              <a:gd name="T17" fmla="*/ 97 h 114"/>
              <a:gd name="T18" fmla="*/ 17 w 114"/>
              <a:gd name="T19" fmla="*/ 40 h 114"/>
              <a:gd name="T20" fmla="*/ 7 w 114"/>
              <a:gd name="T21" fmla="*/ 50 h 114"/>
              <a:gd name="T22" fmla="*/ 20 w 114"/>
              <a:gd name="T23" fmla="*/ 63 h 114"/>
              <a:gd name="T24" fmla="*/ 0 w 114"/>
              <a:gd name="T25" fmla="*/ 83 h 114"/>
              <a:gd name="T26" fmla="*/ 84 w 114"/>
              <a:gd name="T27" fmla="*/ 30 h 114"/>
              <a:gd name="T28" fmla="*/ 26 w 114"/>
              <a:gd name="T29" fmla="*/ 39 h 114"/>
              <a:gd name="T30" fmla="*/ 75 w 114"/>
              <a:gd name="T31" fmla="*/ 88 h 114"/>
              <a:gd name="T32" fmla="*/ 84 w 114"/>
              <a:gd name="T33" fmla="*/ 30 h 114"/>
              <a:gd name="T34" fmla="*/ 93 w 114"/>
              <a:gd name="T35" fmla="*/ 35 h 114"/>
              <a:gd name="T36" fmla="*/ 79 w 114"/>
              <a:gd name="T37" fmla="*/ 21 h 114"/>
              <a:gd name="T38" fmla="*/ 100 w 114"/>
              <a:gd name="T39" fmla="*/ 0 h 114"/>
              <a:gd name="T40" fmla="*/ 114 w 114"/>
              <a:gd name="T41" fmla="*/ 14 h 114"/>
              <a:gd name="T42" fmla="*/ 93 w 114"/>
              <a:gd name="T43" fmla="*/ 35 h 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14" h="114">
                <a:moveTo>
                  <a:pt x="0" y="83"/>
                </a:moveTo>
                <a:cubicBezTo>
                  <a:pt x="10" y="93"/>
                  <a:pt x="10" y="93"/>
                  <a:pt x="10" y="93"/>
                </a:cubicBezTo>
                <a:cubicBezTo>
                  <a:pt x="30" y="73"/>
                  <a:pt x="30" y="73"/>
                  <a:pt x="30" y="73"/>
                </a:cubicBezTo>
                <a:cubicBezTo>
                  <a:pt x="41" y="84"/>
                  <a:pt x="41" y="84"/>
                  <a:pt x="41" y="84"/>
                </a:cubicBezTo>
                <a:cubicBezTo>
                  <a:pt x="21" y="104"/>
                  <a:pt x="21" y="104"/>
                  <a:pt x="21" y="104"/>
                </a:cubicBezTo>
                <a:cubicBezTo>
                  <a:pt x="31" y="114"/>
                  <a:pt x="31" y="114"/>
                  <a:pt x="31" y="114"/>
                </a:cubicBezTo>
                <a:cubicBezTo>
                  <a:pt x="51" y="94"/>
                  <a:pt x="51" y="94"/>
                  <a:pt x="51" y="94"/>
                </a:cubicBezTo>
                <a:cubicBezTo>
                  <a:pt x="64" y="107"/>
                  <a:pt x="64" y="107"/>
                  <a:pt x="64" y="107"/>
                </a:cubicBezTo>
                <a:cubicBezTo>
                  <a:pt x="74" y="97"/>
                  <a:pt x="74" y="97"/>
                  <a:pt x="74" y="97"/>
                </a:cubicBezTo>
                <a:cubicBezTo>
                  <a:pt x="17" y="40"/>
                  <a:pt x="17" y="40"/>
                  <a:pt x="17" y="40"/>
                </a:cubicBezTo>
                <a:cubicBezTo>
                  <a:pt x="7" y="50"/>
                  <a:pt x="7" y="50"/>
                  <a:pt x="7" y="50"/>
                </a:cubicBezTo>
                <a:cubicBezTo>
                  <a:pt x="20" y="63"/>
                  <a:pt x="20" y="63"/>
                  <a:pt x="20" y="63"/>
                </a:cubicBezTo>
                <a:lnTo>
                  <a:pt x="0" y="83"/>
                </a:lnTo>
                <a:close/>
                <a:moveTo>
                  <a:pt x="84" y="30"/>
                </a:moveTo>
                <a:cubicBezTo>
                  <a:pt x="65" y="12"/>
                  <a:pt x="41" y="26"/>
                  <a:pt x="26" y="39"/>
                </a:cubicBezTo>
                <a:cubicBezTo>
                  <a:pt x="75" y="88"/>
                  <a:pt x="75" y="88"/>
                  <a:pt x="75" y="88"/>
                </a:cubicBezTo>
                <a:cubicBezTo>
                  <a:pt x="88" y="73"/>
                  <a:pt x="102" y="49"/>
                  <a:pt x="84" y="30"/>
                </a:cubicBezTo>
                <a:close/>
                <a:moveTo>
                  <a:pt x="93" y="35"/>
                </a:moveTo>
                <a:cubicBezTo>
                  <a:pt x="79" y="21"/>
                  <a:pt x="79" y="21"/>
                  <a:pt x="79" y="21"/>
                </a:cubicBezTo>
                <a:cubicBezTo>
                  <a:pt x="100" y="0"/>
                  <a:pt x="100" y="0"/>
                  <a:pt x="100" y="0"/>
                </a:cubicBezTo>
                <a:cubicBezTo>
                  <a:pt x="114" y="14"/>
                  <a:pt x="114" y="14"/>
                  <a:pt x="114" y="14"/>
                </a:cubicBezTo>
                <a:lnTo>
                  <a:pt x="93" y="35"/>
                </a:lnTo>
                <a:close/>
              </a:path>
            </a:pathLst>
          </a:custGeom>
          <a:solidFill>
            <a:srgbClr val="35669B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>
              <a:defRPr/>
            </a:pPr>
            <a:endParaRPr lang="id-ID" sz="1000" kern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161" name="Freeform 215"/>
          <p:cNvSpPr>
            <a:spLocks noEditPoints="1"/>
          </p:cNvSpPr>
          <p:nvPr/>
        </p:nvSpPr>
        <p:spPr bwMode="auto">
          <a:xfrm>
            <a:off x="8805773" y="6359576"/>
            <a:ext cx="274134" cy="268269"/>
          </a:xfrm>
          <a:custGeom>
            <a:avLst/>
            <a:gdLst>
              <a:gd name="T0" fmla="*/ 110 w 115"/>
              <a:gd name="T1" fmla="*/ 36 h 112"/>
              <a:gd name="T2" fmla="*/ 86 w 115"/>
              <a:gd name="T3" fmla="*/ 1 h 112"/>
              <a:gd name="T4" fmla="*/ 86 w 115"/>
              <a:gd name="T5" fmla="*/ 1 h 112"/>
              <a:gd name="T6" fmla="*/ 77 w 115"/>
              <a:gd name="T7" fmla="*/ 4 h 112"/>
              <a:gd name="T8" fmla="*/ 32 w 115"/>
              <a:gd name="T9" fmla="*/ 39 h 112"/>
              <a:gd name="T10" fmla="*/ 36 w 115"/>
              <a:gd name="T11" fmla="*/ 56 h 112"/>
              <a:gd name="T12" fmla="*/ 42 w 115"/>
              <a:gd name="T13" fmla="*/ 73 h 112"/>
              <a:gd name="T14" fmla="*/ 98 w 115"/>
              <a:gd name="T15" fmla="*/ 81 h 112"/>
              <a:gd name="T16" fmla="*/ 106 w 115"/>
              <a:gd name="T17" fmla="*/ 78 h 112"/>
              <a:gd name="T18" fmla="*/ 106 w 115"/>
              <a:gd name="T19" fmla="*/ 79 h 112"/>
              <a:gd name="T20" fmla="*/ 110 w 115"/>
              <a:gd name="T21" fmla="*/ 36 h 112"/>
              <a:gd name="T22" fmla="*/ 102 w 115"/>
              <a:gd name="T23" fmla="*/ 73 h 112"/>
              <a:gd name="T24" fmla="*/ 99 w 115"/>
              <a:gd name="T25" fmla="*/ 73 h 112"/>
              <a:gd name="T26" fmla="*/ 93 w 115"/>
              <a:gd name="T27" fmla="*/ 67 h 112"/>
              <a:gd name="T28" fmla="*/ 83 w 115"/>
              <a:gd name="T29" fmla="*/ 43 h 112"/>
              <a:gd name="T30" fmla="*/ 80 w 115"/>
              <a:gd name="T31" fmla="*/ 18 h 112"/>
              <a:gd name="T32" fmla="*/ 82 w 115"/>
              <a:gd name="T33" fmla="*/ 10 h 112"/>
              <a:gd name="T34" fmla="*/ 84 w 115"/>
              <a:gd name="T35" fmla="*/ 8 h 112"/>
              <a:gd name="T36" fmla="*/ 87 w 115"/>
              <a:gd name="T37" fmla="*/ 9 h 112"/>
              <a:gd name="T38" fmla="*/ 93 w 115"/>
              <a:gd name="T39" fmla="*/ 15 h 112"/>
              <a:gd name="T40" fmla="*/ 103 w 115"/>
              <a:gd name="T41" fmla="*/ 38 h 112"/>
              <a:gd name="T42" fmla="*/ 106 w 115"/>
              <a:gd name="T43" fmla="*/ 63 h 112"/>
              <a:gd name="T44" fmla="*/ 104 w 115"/>
              <a:gd name="T45" fmla="*/ 71 h 112"/>
              <a:gd name="T46" fmla="*/ 102 w 115"/>
              <a:gd name="T47" fmla="*/ 73 h 112"/>
              <a:gd name="T48" fmla="*/ 28 w 115"/>
              <a:gd name="T49" fmla="*/ 58 h 112"/>
              <a:gd name="T50" fmla="*/ 25 w 115"/>
              <a:gd name="T51" fmla="*/ 42 h 112"/>
              <a:gd name="T52" fmla="*/ 11 w 115"/>
              <a:gd name="T53" fmla="*/ 47 h 112"/>
              <a:gd name="T54" fmla="*/ 4 w 115"/>
              <a:gd name="T55" fmla="*/ 49 h 112"/>
              <a:gd name="T56" fmla="*/ 0 w 115"/>
              <a:gd name="T57" fmla="*/ 61 h 112"/>
              <a:gd name="T58" fmla="*/ 3 w 115"/>
              <a:gd name="T59" fmla="*/ 70 h 112"/>
              <a:gd name="T60" fmla="*/ 11 w 115"/>
              <a:gd name="T61" fmla="*/ 78 h 112"/>
              <a:gd name="T62" fmla="*/ 19 w 115"/>
              <a:gd name="T63" fmla="*/ 76 h 112"/>
              <a:gd name="T64" fmla="*/ 34 w 115"/>
              <a:gd name="T65" fmla="*/ 73 h 112"/>
              <a:gd name="T66" fmla="*/ 28 w 115"/>
              <a:gd name="T67" fmla="*/ 58 h 112"/>
              <a:gd name="T68" fmla="*/ 47 w 115"/>
              <a:gd name="T69" fmla="*/ 77 h 112"/>
              <a:gd name="T70" fmla="*/ 32 w 115"/>
              <a:gd name="T71" fmla="*/ 78 h 112"/>
              <a:gd name="T72" fmla="*/ 50 w 115"/>
              <a:gd name="T73" fmla="*/ 110 h 112"/>
              <a:gd name="T74" fmla="*/ 54 w 115"/>
              <a:gd name="T75" fmla="*/ 111 h 112"/>
              <a:gd name="T76" fmla="*/ 66 w 115"/>
              <a:gd name="T77" fmla="*/ 102 h 112"/>
              <a:gd name="T78" fmla="*/ 66 w 115"/>
              <a:gd name="T79" fmla="*/ 98 h 112"/>
              <a:gd name="T80" fmla="*/ 47 w 115"/>
              <a:gd name="T81" fmla="*/ 77 h 112"/>
              <a:gd name="T82" fmla="*/ 96 w 115"/>
              <a:gd name="T83" fmla="*/ 53 h 112"/>
              <a:gd name="T84" fmla="*/ 95 w 115"/>
              <a:gd name="T85" fmla="*/ 53 h 112"/>
              <a:gd name="T86" fmla="*/ 93 w 115"/>
              <a:gd name="T87" fmla="*/ 51 h 112"/>
              <a:gd name="T88" fmla="*/ 89 w 115"/>
              <a:gd name="T89" fmla="*/ 42 h 112"/>
              <a:gd name="T90" fmla="*/ 88 w 115"/>
              <a:gd name="T91" fmla="*/ 32 h 112"/>
              <a:gd name="T92" fmla="*/ 89 w 115"/>
              <a:gd name="T93" fmla="*/ 29 h 112"/>
              <a:gd name="T94" fmla="*/ 90 w 115"/>
              <a:gd name="T95" fmla="*/ 28 h 112"/>
              <a:gd name="T96" fmla="*/ 91 w 115"/>
              <a:gd name="T97" fmla="*/ 29 h 112"/>
              <a:gd name="T98" fmla="*/ 93 w 115"/>
              <a:gd name="T99" fmla="*/ 31 h 112"/>
              <a:gd name="T100" fmla="*/ 97 w 115"/>
              <a:gd name="T101" fmla="*/ 40 h 112"/>
              <a:gd name="T102" fmla="*/ 98 w 115"/>
              <a:gd name="T103" fmla="*/ 49 h 112"/>
              <a:gd name="T104" fmla="*/ 97 w 115"/>
              <a:gd name="T105" fmla="*/ 52 h 112"/>
              <a:gd name="T106" fmla="*/ 96 w 115"/>
              <a:gd name="T107" fmla="*/ 53 h 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15" h="112">
                <a:moveTo>
                  <a:pt x="110" y="36"/>
                </a:moveTo>
                <a:cubicBezTo>
                  <a:pt x="104" y="15"/>
                  <a:pt x="93" y="0"/>
                  <a:pt x="86" y="1"/>
                </a:cubicBezTo>
                <a:cubicBezTo>
                  <a:pt x="86" y="1"/>
                  <a:pt x="86" y="1"/>
                  <a:pt x="86" y="1"/>
                </a:cubicBezTo>
                <a:cubicBezTo>
                  <a:pt x="77" y="4"/>
                  <a:pt x="77" y="4"/>
                  <a:pt x="77" y="4"/>
                </a:cubicBezTo>
                <a:cubicBezTo>
                  <a:pt x="77" y="4"/>
                  <a:pt x="60" y="25"/>
                  <a:pt x="32" y="39"/>
                </a:cubicBezTo>
                <a:cubicBezTo>
                  <a:pt x="33" y="44"/>
                  <a:pt x="34" y="50"/>
                  <a:pt x="36" y="56"/>
                </a:cubicBezTo>
                <a:cubicBezTo>
                  <a:pt x="37" y="63"/>
                  <a:pt x="39" y="68"/>
                  <a:pt x="42" y="73"/>
                </a:cubicBezTo>
                <a:cubicBezTo>
                  <a:pt x="73" y="71"/>
                  <a:pt x="98" y="81"/>
                  <a:pt x="98" y="81"/>
                </a:cubicBezTo>
                <a:cubicBezTo>
                  <a:pt x="106" y="78"/>
                  <a:pt x="106" y="78"/>
                  <a:pt x="106" y="78"/>
                </a:cubicBezTo>
                <a:cubicBezTo>
                  <a:pt x="106" y="78"/>
                  <a:pt x="106" y="79"/>
                  <a:pt x="106" y="79"/>
                </a:cubicBezTo>
                <a:cubicBezTo>
                  <a:pt x="114" y="76"/>
                  <a:pt x="115" y="57"/>
                  <a:pt x="110" y="36"/>
                </a:cubicBezTo>
                <a:close/>
                <a:moveTo>
                  <a:pt x="102" y="73"/>
                </a:moveTo>
                <a:cubicBezTo>
                  <a:pt x="101" y="74"/>
                  <a:pt x="99" y="73"/>
                  <a:pt x="99" y="73"/>
                </a:cubicBezTo>
                <a:cubicBezTo>
                  <a:pt x="97" y="71"/>
                  <a:pt x="95" y="69"/>
                  <a:pt x="93" y="67"/>
                </a:cubicBezTo>
                <a:cubicBezTo>
                  <a:pt x="89" y="61"/>
                  <a:pt x="85" y="53"/>
                  <a:pt x="83" y="43"/>
                </a:cubicBezTo>
                <a:cubicBezTo>
                  <a:pt x="80" y="34"/>
                  <a:pt x="79" y="25"/>
                  <a:pt x="80" y="18"/>
                </a:cubicBezTo>
                <a:cubicBezTo>
                  <a:pt x="80" y="15"/>
                  <a:pt x="81" y="12"/>
                  <a:pt x="82" y="10"/>
                </a:cubicBezTo>
                <a:cubicBezTo>
                  <a:pt x="82" y="10"/>
                  <a:pt x="83" y="8"/>
                  <a:pt x="84" y="8"/>
                </a:cubicBezTo>
                <a:cubicBezTo>
                  <a:pt x="85" y="8"/>
                  <a:pt x="87" y="9"/>
                  <a:pt x="87" y="9"/>
                </a:cubicBezTo>
                <a:cubicBezTo>
                  <a:pt x="89" y="10"/>
                  <a:pt x="91" y="12"/>
                  <a:pt x="93" y="15"/>
                </a:cubicBezTo>
                <a:cubicBezTo>
                  <a:pt x="97" y="20"/>
                  <a:pt x="101" y="29"/>
                  <a:pt x="103" y="38"/>
                </a:cubicBezTo>
                <a:cubicBezTo>
                  <a:pt x="106" y="47"/>
                  <a:pt x="107" y="56"/>
                  <a:pt x="106" y="63"/>
                </a:cubicBezTo>
                <a:cubicBezTo>
                  <a:pt x="105" y="67"/>
                  <a:pt x="105" y="69"/>
                  <a:pt x="104" y="71"/>
                </a:cubicBezTo>
                <a:cubicBezTo>
                  <a:pt x="103" y="72"/>
                  <a:pt x="103" y="73"/>
                  <a:pt x="102" y="73"/>
                </a:cubicBezTo>
                <a:close/>
                <a:moveTo>
                  <a:pt x="28" y="58"/>
                </a:moveTo>
                <a:cubicBezTo>
                  <a:pt x="27" y="53"/>
                  <a:pt x="26" y="47"/>
                  <a:pt x="25" y="42"/>
                </a:cubicBezTo>
                <a:cubicBezTo>
                  <a:pt x="20" y="44"/>
                  <a:pt x="16" y="46"/>
                  <a:pt x="11" y="47"/>
                </a:cubicBezTo>
                <a:cubicBezTo>
                  <a:pt x="4" y="49"/>
                  <a:pt x="4" y="49"/>
                  <a:pt x="4" y="49"/>
                </a:cubicBezTo>
                <a:cubicBezTo>
                  <a:pt x="0" y="61"/>
                  <a:pt x="0" y="61"/>
                  <a:pt x="0" y="61"/>
                </a:cubicBezTo>
                <a:cubicBezTo>
                  <a:pt x="3" y="70"/>
                  <a:pt x="3" y="70"/>
                  <a:pt x="3" y="70"/>
                </a:cubicBezTo>
                <a:cubicBezTo>
                  <a:pt x="11" y="78"/>
                  <a:pt x="11" y="78"/>
                  <a:pt x="11" y="78"/>
                </a:cubicBezTo>
                <a:cubicBezTo>
                  <a:pt x="11" y="78"/>
                  <a:pt x="11" y="78"/>
                  <a:pt x="19" y="76"/>
                </a:cubicBezTo>
                <a:cubicBezTo>
                  <a:pt x="24" y="75"/>
                  <a:pt x="28" y="74"/>
                  <a:pt x="34" y="73"/>
                </a:cubicBezTo>
                <a:cubicBezTo>
                  <a:pt x="32" y="69"/>
                  <a:pt x="30" y="64"/>
                  <a:pt x="28" y="58"/>
                </a:cubicBezTo>
                <a:close/>
                <a:moveTo>
                  <a:pt x="47" y="77"/>
                </a:moveTo>
                <a:cubicBezTo>
                  <a:pt x="32" y="78"/>
                  <a:pt x="32" y="78"/>
                  <a:pt x="32" y="78"/>
                </a:cubicBezTo>
                <a:cubicBezTo>
                  <a:pt x="50" y="110"/>
                  <a:pt x="50" y="110"/>
                  <a:pt x="50" y="110"/>
                </a:cubicBezTo>
                <a:cubicBezTo>
                  <a:pt x="51" y="112"/>
                  <a:pt x="53" y="112"/>
                  <a:pt x="54" y="111"/>
                </a:cubicBezTo>
                <a:cubicBezTo>
                  <a:pt x="66" y="102"/>
                  <a:pt x="66" y="102"/>
                  <a:pt x="66" y="102"/>
                </a:cubicBezTo>
                <a:cubicBezTo>
                  <a:pt x="67" y="101"/>
                  <a:pt x="67" y="99"/>
                  <a:pt x="66" y="98"/>
                </a:cubicBezTo>
                <a:lnTo>
                  <a:pt x="47" y="77"/>
                </a:lnTo>
                <a:close/>
                <a:moveTo>
                  <a:pt x="96" y="53"/>
                </a:moveTo>
                <a:cubicBezTo>
                  <a:pt x="96" y="53"/>
                  <a:pt x="95" y="53"/>
                  <a:pt x="95" y="53"/>
                </a:cubicBezTo>
                <a:cubicBezTo>
                  <a:pt x="94" y="53"/>
                  <a:pt x="94" y="52"/>
                  <a:pt x="93" y="51"/>
                </a:cubicBezTo>
                <a:cubicBezTo>
                  <a:pt x="91" y="49"/>
                  <a:pt x="90" y="45"/>
                  <a:pt x="89" y="42"/>
                </a:cubicBezTo>
                <a:cubicBezTo>
                  <a:pt x="88" y="38"/>
                  <a:pt x="88" y="35"/>
                  <a:pt x="88" y="32"/>
                </a:cubicBezTo>
                <a:cubicBezTo>
                  <a:pt x="88" y="31"/>
                  <a:pt x="88" y="30"/>
                  <a:pt x="89" y="29"/>
                </a:cubicBezTo>
                <a:cubicBezTo>
                  <a:pt x="89" y="29"/>
                  <a:pt x="89" y="28"/>
                  <a:pt x="90" y="28"/>
                </a:cubicBezTo>
                <a:cubicBezTo>
                  <a:pt x="90" y="28"/>
                  <a:pt x="90" y="28"/>
                  <a:pt x="91" y="29"/>
                </a:cubicBezTo>
                <a:cubicBezTo>
                  <a:pt x="91" y="29"/>
                  <a:pt x="92" y="30"/>
                  <a:pt x="93" y="31"/>
                </a:cubicBezTo>
                <a:cubicBezTo>
                  <a:pt x="94" y="33"/>
                  <a:pt x="96" y="36"/>
                  <a:pt x="97" y="40"/>
                </a:cubicBezTo>
                <a:cubicBezTo>
                  <a:pt x="98" y="43"/>
                  <a:pt x="98" y="47"/>
                  <a:pt x="98" y="49"/>
                </a:cubicBezTo>
                <a:cubicBezTo>
                  <a:pt x="98" y="51"/>
                  <a:pt x="98" y="52"/>
                  <a:pt x="97" y="52"/>
                </a:cubicBezTo>
                <a:cubicBezTo>
                  <a:pt x="97" y="53"/>
                  <a:pt x="97" y="53"/>
                  <a:pt x="96" y="53"/>
                </a:cubicBezTo>
                <a:close/>
              </a:path>
            </a:pathLst>
          </a:custGeom>
          <a:solidFill>
            <a:srgbClr val="35669B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>
              <a:defRPr/>
            </a:pPr>
            <a:endParaRPr lang="id-ID" sz="1000" kern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162" name="Freeform 216"/>
          <p:cNvSpPr>
            <a:spLocks noEditPoints="1"/>
          </p:cNvSpPr>
          <p:nvPr/>
        </p:nvSpPr>
        <p:spPr bwMode="auto">
          <a:xfrm>
            <a:off x="9131216" y="6366907"/>
            <a:ext cx="250678" cy="252144"/>
          </a:xfrm>
          <a:custGeom>
            <a:avLst/>
            <a:gdLst>
              <a:gd name="T0" fmla="*/ 100 w 105"/>
              <a:gd name="T1" fmla="*/ 29 h 105"/>
              <a:gd name="T2" fmla="*/ 71 w 105"/>
              <a:gd name="T3" fmla="*/ 26 h 105"/>
              <a:gd name="T4" fmla="*/ 88 w 105"/>
              <a:gd name="T5" fmla="*/ 9 h 105"/>
              <a:gd name="T6" fmla="*/ 82 w 105"/>
              <a:gd name="T7" fmla="*/ 3 h 105"/>
              <a:gd name="T8" fmla="*/ 59 w 105"/>
              <a:gd name="T9" fmla="*/ 26 h 105"/>
              <a:gd name="T10" fmla="*/ 52 w 105"/>
              <a:gd name="T11" fmla="*/ 26 h 105"/>
              <a:gd name="T12" fmla="*/ 52 w 105"/>
              <a:gd name="T13" fmla="*/ 26 h 105"/>
              <a:gd name="T14" fmla="*/ 26 w 105"/>
              <a:gd name="T15" fmla="*/ 0 h 105"/>
              <a:gd name="T16" fmla="*/ 19 w 105"/>
              <a:gd name="T17" fmla="*/ 6 h 105"/>
              <a:gd name="T18" fmla="*/ 39 w 105"/>
              <a:gd name="T19" fmla="*/ 26 h 105"/>
              <a:gd name="T20" fmla="*/ 4 w 105"/>
              <a:gd name="T21" fmla="*/ 29 h 105"/>
              <a:gd name="T22" fmla="*/ 0 w 105"/>
              <a:gd name="T23" fmla="*/ 65 h 105"/>
              <a:gd name="T24" fmla="*/ 4 w 105"/>
              <a:gd name="T25" fmla="*/ 101 h 105"/>
              <a:gd name="T26" fmla="*/ 52 w 105"/>
              <a:gd name="T27" fmla="*/ 105 h 105"/>
              <a:gd name="T28" fmla="*/ 100 w 105"/>
              <a:gd name="T29" fmla="*/ 101 h 105"/>
              <a:gd name="T30" fmla="*/ 105 w 105"/>
              <a:gd name="T31" fmla="*/ 65 h 105"/>
              <a:gd name="T32" fmla="*/ 100 w 105"/>
              <a:gd name="T33" fmla="*/ 29 h 105"/>
              <a:gd name="T34" fmla="*/ 88 w 105"/>
              <a:gd name="T35" fmla="*/ 89 h 105"/>
              <a:gd name="T36" fmla="*/ 52 w 105"/>
              <a:gd name="T37" fmla="*/ 92 h 105"/>
              <a:gd name="T38" fmla="*/ 16 w 105"/>
              <a:gd name="T39" fmla="*/ 89 h 105"/>
              <a:gd name="T40" fmla="*/ 13 w 105"/>
              <a:gd name="T41" fmla="*/ 65 h 105"/>
              <a:gd name="T42" fmla="*/ 16 w 105"/>
              <a:gd name="T43" fmla="*/ 41 h 105"/>
              <a:gd name="T44" fmla="*/ 52 w 105"/>
              <a:gd name="T45" fmla="*/ 39 h 105"/>
              <a:gd name="T46" fmla="*/ 88 w 105"/>
              <a:gd name="T47" fmla="*/ 41 h 105"/>
              <a:gd name="T48" fmla="*/ 92 w 105"/>
              <a:gd name="T49" fmla="*/ 65 h 105"/>
              <a:gd name="T50" fmla="*/ 88 w 105"/>
              <a:gd name="T51" fmla="*/ 89 h 1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05" h="105">
                <a:moveTo>
                  <a:pt x="100" y="29"/>
                </a:moveTo>
                <a:cubicBezTo>
                  <a:pt x="91" y="28"/>
                  <a:pt x="82" y="27"/>
                  <a:pt x="71" y="26"/>
                </a:cubicBezTo>
                <a:cubicBezTo>
                  <a:pt x="88" y="9"/>
                  <a:pt x="88" y="9"/>
                  <a:pt x="88" y="9"/>
                </a:cubicBezTo>
                <a:cubicBezTo>
                  <a:pt x="82" y="3"/>
                  <a:pt x="82" y="3"/>
                  <a:pt x="82" y="3"/>
                </a:cubicBezTo>
                <a:cubicBezTo>
                  <a:pt x="59" y="26"/>
                  <a:pt x="59" y="26"/>
                  <a:pt x="59" y="26"/>
                </a:cubicBezTo>
                <a:cubicBezTo>
                  <a:pt x="57" y="26"/>
                  <a:pt x="54" y="26"/>
                  <a:pt x="52" y="26"/>
                </a:cubicBezTo>
                <a:cubicBezTo>
                  <a:pt x="52" y="26"/>
                  <a:pt x="52" y="26"/>
                  <a:pt x="52" y="26"/>
                </a:cubicBezTo>
                <a:cubicBezTo>
                  <a:pt x="26" y="0"/>
                  <a:pt x="26" y="0"/>
                  <a:pt x="26" y="0"/>
                </a:cubicBezTo>
                <a:cubicBezTo>
                  <a:pt x="19" y="6"/>
                  <a:pt x="19" y="6"/>
                  <a:pt x="19" y="6"/>
                </a:cubicBezTo>
                <a:cubicBezTo>
                  <a:pt x="39" y="26"/>
                  <a:pt x="39" y="26"/>
                  <a:pt x="39" y="26"/>
                </a:cubicBezTo>
                <a:cubicBezTo>
                  <a:pt x="27" y="27"/>
                  <a:pt x="15" y="28"/>
                  <a:pt x="4" y="29"/>
                </a:cubicBezTo>
                <a:cubicBezTo>
                  <a:pt x="1" y="40"/>
                  <a:pt x="0" y="52"/>
                  <a:pt x="0" y="65"/>
                </a:cubicBezTo>
                <a:cubicBezTo>
                  <a:pt x="0" y="78"/>
                  <a:pt x="1" y="90"/>
                  <a:pt x="4" y="101"/>
                </a:cubicBezTo>
                <a:cubicBezTo>
                  <a:pt x="19" y="104"/>
                  <a:pt x="35" y="105"/>
                  <a:pt x="52" y="105"/>
                </a:cubicBezTo>
                <a:cubicBezTo>
                  <a:pt x="69" y="105"/>
                  <a:pt x="86" y="104"/>
                  <a:pt x="100" y="101"/>
                </a:cubicBezTo>
                <a:cubicBezTo>
                  <a:pt x="103" y="90"/>
                  <a:pt x="105" y="78"/>
                  <a:pt x="105" y="65"/>
                </a:cubicBezTo>
                <a:cubicBezTo>
                  <a:pt x="105" y="52"/>
                  <a:pt x="103" y="40"/>
                  <a:pt x="100" y="29"/>
                </a:cubicBezTo>
                <a:close/>
                <a:moveTo>
                  <a:pt x="88" y="89"/>
                </a:moveTo>
                <a:cubicBezTo>
                  <a:pt x="77" y="91"/>
                  <a:pt x="65" y="92"/>
                  <a:pt x="52" y="92"/>
                </a:cubicBezTo>
                <a:cubicBezTo>
                  <a:pt x="39" y="92"/>
                  <a:pt x="27" y="91"/>
                  <a:pt x="16" y="89"/>
                </a:cubicBezTo>
                <a:cubicBezTo>
                  <a:pt x="14" y="82"/>
                  <a:pt x="13" y="74"/>
                  <a:pt x="13" y="65"/>
                </a:cubicBezTo>
                <a:cubicBezTo>
                  <a:pt x="13" y="57"/>
                  <a:pt x="14" y="49"/>
                  <a:pt x="16" y="41"/>
                </a:cubicBezTo>
                <a:cubicBezTo>
                  <a:pt x="27" y="40"/>
                  <a:pt x="39" y="39"/>
                  <a:pt x="52" y="39"/>
                </a:cubicBezTo>
                <a:cubicBezTo>
                  <a:pt x="65" y="39"/>
                  <a:pt x="77" y="40"/>
                  <a:pt x="88" y="41"/>
                </a:cubicBezTo>
                <a:cubicBezTo>
                  <a:pt x="90" y="49"/>
                  <a:pt x="92" y="57"/>
                  <a:pt x="92" y="65"/>
                </a:cubicBezTo>
                <a:cubicBezTo>
                  <a:pt x="92" y="74"/>
                  <a:pt x="90" y="82"/>
                  <a:pt x="88" y="89"/>
                </a:cubicBezTo>
                <a:close/>
              </a:path>
            </a:pathLst>
          </a:custGeom>
          <a:solidFill>
            <a:srgbClr val="35669B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>
              <a:defRPr/>
            </a:pPr>
            <a:endParaRPr lang="id-ID" sz="1000" kern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163" name="Freeform 217"/>
          <p:cNvSpPr/>
          <p:nvPr/>
        </p:nvSpPr>
        <p:spPr bwMode="auto">
          <a:xfrm>
            <a:off x="9094567" y="6668893"/>
            <a:ext cx="306384" cy="172982"/>
          </a:xfrm>
          <a:custGeom>
            <a:avLst/>
            <a:gdLst>
              <a:gd name="T0" fmla="*/ 128 w 128"/>
              <a:gd name="T1" fmla="*/ 50 h 72"/>
              <a:gd name="T2" fmla="*/ 112 w 128"/>
              <a:gd name="T3" fmla="*/ 29 h 72"/>
              <a:gd name="T4" fmla="*/ 82 w 128"/>
              <a:gd name="T5" fmla="*/ 0 h 72"/>
              <a:gd name="T6" fmla="*/ 58 w 128"/>
              <a:gd name="T7" fmla="*/ 11 h 72"/>
              <a:gd name="T8" fmla="*/ 45 w 128"/>
              <a:gd name="T9" fmla="*/ 4 h 72"/>
              <a:gd name="T10" fmla="*/ 29 w 128"/>
              <a:gd name="T11" fmla="*/ 21 h 72"/>
              <a:gd name="T12" fmla="*/ 29 w 128"/>
              <a:gd name="T13" fmla="*/ 23 h 72"/>
              <a:gd name="T14" fmla="*/ 24 w 128"/>
              <a:gd name="T15" fmla="*/ 23 h 72"/>
              <a:gd name="T16" fmla="*/ 0 w 128"/>
              <a:gd name="T17" fmla="*/ 47 h 72"/>
              <a:gd name="T18" fmla="*/ 24 w 128"/>
              <a:gd name="T19" fmla="*/ 72 h 72"/>
              <a:gd name="T20" fmla="*/ 106 w 128"/>
              <a:gd name="T21" fmla="*/ 72 h 72"/>
              <a:gd name="T22" fmla="*/ 106 w 128"/>
              <a:gd name="T23" fmla="*/ 72 h 72"/>
              <a:gd name="T24" fmla="*/ 128 w 128"/>
              <a:gd name="T25" fmla="*/ 50 h 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28" h="72">
                <a:moveTo>
                  <a:pt x="128" y="50"/>
                </a:moveTo>
                <a:cubicBezTo>
                  <a:pt x="128" y="39"/>
                  <a:pt x="121" y="31"/>
                  <a:pt x="112" y="29"/>
                </a:cubicBezTo>
                <a:cubicBezTo>
                  <a:pt x="111" y="12"/>
                  <a:pt x="98" y="0"/>
                  <a:pt x="82" y="0"/>
                </a:cubicBezTo>
                <a:cubicBezTo>
                  <a:pt x="72" y="0"/>
                  <a:pt x="64" y="4"/>
                  <a:pt x="58" y="11"/>
                </a:cubicBezTo>
                <a:cubicBezTo>
                  <a:pt x="55" y="7"/>
                  <a:pt x="51" y="4"/>
                  <a:pt x="45" y="4"/>
                </a:cubicBezTo>
                <a:cubicBezTo>
                  <a:pt x="36" y="4"/>
                  <a:pt x="29" y="12"/>
                  <a:pt x="29" y="21"/>
                </a:cubicBezTo>
                <a:cubicBezTo>
                  <a:pt x="29" y="22"/>
                  <a:pt x="29" y="23"/>
                  <a:pt x="29" y="23"/>
                </a:cubicBezTo>
                <a:cubicBezTo>
                  <a:pt x="27" y="23"/>
                  <a:pt x="26" y="23"/>
                  <a:pt x="24" y="23"/>
                </a:cubicBezTo>
                <a:cubicBezTo>
                  <a:pt x="11" y="23"/>
                  <a:pt x="0" y="34"/>
                  <a:pt x="0" y="47"/>
                </a:cubicBezTo>
                <a:cubicBezTo>
                  <a:pt x="0" y="61"/>
                  <a:pt x="11" y="72"/>
                  <a:pt x="24" y="72"/>
                </a:cubicBezTo>
                <a:cubicBezTo>
                  <a:pt x="106" y="72"/>
                  <a:pt x="106" y="72"/>
                  <a:pt x="106" y="72"/>
                </a:cubicBezTo>
                <a:cubicBezTo>
                  <a:pt x="106" y="72"/>
                  <a:pt x="106" y="72"/>
                  <a:pt x="106" y="72"/>
                </a:cubicBezTo>
                <a:cubicBezTo>
                  <a:pt x="118" y="71"/>
                  <a:pt x="128" y="62"/>
                  <a:pt x="128" y="50"/>
                </a:cubicBezTo>
                <a:close/>
              </a:path>
            </a:pathLst>
          </a:custGeom>
          <a:solidFill>
            <a:srgbClr val="35669B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>
              <a:defRPr/>
            </a:pPr>
            <a:endParaRPr lang="id-ID" sz="1000" kern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164" name="Freeform 218"/>
          <p:cNvSpPr>
            <a:spLocks noEditPoints="1"/>
          </p:cNvSpPr>
          <p:nvPr/>
        </p:nvSpPr>
        <p:spPr bwMode="auto">
          <a:xfrm>
            <a:off x="8810172" y="6668893"/>
            <a:ext cx="211097" cy="172982"/>
          </a:xfrm>
          <a:custGeom>
            <a:avLst/>
            <a:gdLst>
              <a:gd name="T0" fmla="*/ 0 w 88"/>
              <a:gd name="T1" fmla="*/ 0 h 72"/>
              <a:gd name="T2" fmla="*/ 0 w 88"/>
              <a:gd name="T3" fmla="*/ 72 h 72"/>
              <a:gd name="T4" fmla="*/ 88 w 88"/>
              <a:gd name="T5" fmla="*/ 72 h 72"/>
              <a:gd name="T6" fmla="*/ 88 w 88"/>
              <a:gd name="T7" fmla="*/ 0 h 72"/>
              <a:gd name="T8" fmla="*/ 0 w 88"/>
              <a:gd name="T9" fmla="*/ 0 h 72"/>
              <a:gd name="T10" fmla="*/ 83 w 88"/>
              <a:gd name="T11" fmla="*/ 66 h 72"/>
              <a:gd name="T12" fmla="*/ 5 w 88"/>
              <a:gd name="T13" fmla="*/ 66 h 72"/>
              <a:gd name="T14" fmla="*/ 5 w 88"/>
              <a:gd name="T15" fmla="*/ 5 h 72"/>
              <a:gd name="T16" fmla="*/ 83 w 88"/>
              <a:gd name="T17" fmla="*/ 5 h 72"/>
              <a:gd name="T18" fmla="*/ 83 w 88"/>
              <a:gd name="T19" fmla="*/ 66 h 72"/>
              <a:gd name="T20" fmla="*/ 61 w 88"/>
              <a:gd name="T21" fmla="*/ 19 h 72"/>
              <a:gd name="T22" fmla="*/ 69 w 88"/>
              <a:gd name="T23" fmla="*/ 27 h 72"/>
              <a:gd name="T24" fmla="*/ 77 w 88"/>
              <a:gd name="T25" fmla="*/ 19 h 72"/>
              <a:gd name="T26" fmla="*/ 69 w 88"/>
              <a:gd name="T27" fmla="*/ 11 h 72"/>
              <a:gd name="T28" fmla="*/ 61 w 88"/>
              <a:gd name="T29" fmla="*/ 19 h 72"/>
              <a:gd name="T30" fmla="*/ 77 w 88"/>
              <a:gd name="T31" fmla="*/ 60 h 72"/>
              <a:gd name="T32" fmla="*/ 11 w 88"/>
              <a:gd name="T33" fmla="*/ 60 h 72"/>
              <a:gd name="T34" fmla="*/ 27 w 88"/>
              <a:gd name="T35" fmla="*/ 16 h 72"/>
              <a:gd name="T36" fmla="*/ 50 w 88"/>
              <a:gd name="T37" fmla="*/ 44 h 72"/>
              <a:gd name="T38" fmla="*/ 61 w 88"/>
              <a:gd name="T39" fmla="*/ 36 h 72"/>
              <a:gd name="T40" fmla="*/ 77 w 88"/>
              <a:gd name="T41" fmla="*/ 60 h 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88" h="72">
                <a:moveTo>
                  <a:pt x="0" y="0"/>
                </a:moveTo>
                <a:cubicBezTo>
                  <a:pt x="0" y="72"/>
                  <a:pt x="0" y="72"/>
                  <a:pt x="0" y="72"/>
                </a:cubicBezTo>
                <a:cubicBezTo>
                  <a:pt x="88" y="72"/>
                  <a:pt x="88" y="72"/>
                  <a:pt x="88" y="72"/>
                </a:cubicBezTo>
                <a:cubicBezTo>
                  <a:pt x="88" y="0"/>
                  <a:pt x="88" y="0"/>
                  <a:pt x="88" y="0"/>
                </a:cubicBezTo>
                <a:lnTo>
                  <a:pt x="0" y="0"/>
                </a:lnTo>
                <a:close/>
                <a:moveTo>
                  <a:pt x="83" y="66"/>
                </a:moveTo>
                <a:cubicBezTo>
                  <a:pt x="5" y="66"/>
                  <a:pt x="5" y="66"/>
                  <a:pt x="5" y="66"/>
                </a:cubicBezTo>
                <a:cubicBezTo>
                  <a:pt x="5" y="5"/>
                  <a:pt x="5" y="5"/>
                  <a:pt x="5" y="5"/>
                </a:cubicBezTo>
                <a:cubicBezTo>
                  <a:pt x="83" y="5"/>
                  <a:pt x="83" y="5"/>
                  <a:pt x="83" y="5"/>
                </a:cubicBezTo>
                <a:lnTo>
                  <a:pt x="83" y="66"/>
                </a:lnTo>
                <a:close/>
                <a:moveTo>
                  <a:pt x="61" y="19"/>
                </a:moveTo>
                <a:cubicBezTo>
                  <a:pt x="61" y="24"/>
                  <a:pt x="64" y="27"/>
                  <a:pt x="69" y="27"/>
                </a:cubicBezTo>
                <a:cubicBezTo>
                  <a:pt x="74" y="27"/>
                  <a:pt x="77" y="24"/>
                  <a:pt x="77" y="19"/>
                </a:cubicBezTo>
                <a:cubicBezTo>
                  <a:pt x="77" y="14"/>
                  <a:pt x="74" y="11"/>
                  <a:pt x="69" y="11"/>
                </a:cubicBezTo>
                <a:cubicBezTo>
                  <a:pt x="64" y="11"/>
                  <a:pt x="61" y="14"/>
                  <a:pt x="61" y="19"/>
                </a:cubicBezTo>
                <a:close/>
                <a:moveTo>
                  <a:pt x="77" y="60"/>
                </a:moveTo>
                <a:cubicBezTo>
                  <a:pt x="11" y="60"/>
                  <a:pt x="11" y="60"/>
                  <a:pt x="11" y="60"/>
                </a:cubicBezTo>
                <a:cubicBezTo>
                  <a:pt x="27" y="16"/>
                  <a:pt x="27" y="16"/>
                  <a:pt x="27" y="16"/>
                </a:cubicBezTo>
                <a:cubicBezTo>
                  <a:pt x="50" y="44"/>
                  <a:pt x="50" y="44"/>
                  <a:pt x="50" y="44"/>
                </a:cubicBezTo>
                <a:cubicBezTo>
                  <a:pt x="61" y="36"/>
                  <a:pt x="61" y="36"/>
                  <a:pt x="61" y="36"/>
                </a:cubicBezTo>
                <a:lnTo>
                  <a:pt x="77" y="60"/>
                </a:lnTo>
                <a:close/>
              </a:path>
            </a:pathLst>
          </a:custGeom>
          <a:solidFill>
            <a:srgbClr val="35669B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>
              <a:defRPr/>
            </a:pPr>
            <a:endParaRPr lang="id-ID" sz="1000" kern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165" name="Freeform 219"/>
          <p:cNvSpPr>
            <a:spLocks noEditPoints="1"/>
          </p:cNvSpPr>
          <p:nvPr/>
        </p:nvSpPr>
        <p:spPr bwMode="auto">
          <a:xfrm>
            <a:off x="8503788" y="6627845"/>
            <a:ext cx="203767" cy="206699"/>
          </a:xfrm>
          <a:custGeom>
            <a:avLst/>
            <a:gdLst>
              <a:gd name="T0" fmla="*/ 57 w 85"/>
              <a:gd name="T1" fmla="*/ 59 h 86"/>
              <a:gd name="T2" fmla="*/ 82 w 85"/>
              <a:gd name="T3" fmla="*/ 47 h 86"/>
              <a:gd name="T4" fmla="*/ 82 w 85"/>
              <a:gd name="T5" fmla="*/ 59 h 86"/>
              <a:gd name="T6" fmla="*/ 66 w 85"/>
              <a:gd name="T7" fmla="*/ 67 h 86"/>
              <a:gd name="T8" fmla="*/ 59 w 85"/>
              <a:gd name="T9" fmla="*/ 84 h 86"/>
              <a:gd name="T10" fmla="*/ 47 w 85"/>
              <a:gd name="T11" fmla="*/ 84 h 86"/>
              <a:gd name="T12" fmla="*/ 57 w 85"/>
              <a:gd name="T13" fmla="*/ 59 h 86"/>
              <a:gd name="T14" fmla="*/ 24 w 85"/>
              <a:gd name="T15" fmla="*/ 85 h 86"/>
              <a:gd name="T16" fmla="*/ 39 w 85"/>
              <a:gd name="T17" fmla="*/ 42 h 86"/>
              <a:gd name="T18" fmla="*/ 81 w 85"/>
              <a:gd name="T19" fmla="*/ 23 h 86"/>
              <a:gd name="T20" fmla="*/ 81 w 85"/>
              <a:gd name="T21" fmla="*/ 35 h 86"/>
              <a:gd name="T22" fmla="*/ 81 w 85"/>
              <a:gd name="T23" fmla="*/ 35 h 86"/>
              <a:gd name="T24" fmla="*/ 48 w 85"/>
              <a:gd name="T25" fmla="*/ 51 h 86"/>
              <a:gd name="T26" fmla="*/ 36 w 85"/>
              <a:gd name="T27" fmla="*/ 85 h 86"/>
              <a:gd name="T28" fmla="*/ 24 w 85"/>
              <a:gd name="T29" fmla="*/ 85 h 86"/>
              <a:gd name="T30" fmla="*/ 49 w 85"/>
              <a:gd name="T31" fmla="*/ 7 h 86"/>
              <a:gd name="T32" fmla="*/ 80 w 85"/>
              <a:gd name="T33" fmla="*/ 0 h 86"/>
              <a:gd name="T34" fmla="*/ 80 w 85"/>
              <a:gd name="T35" fmla="*/ 0 h 86"/>
              <a:gd name="T36" fmla="*/ 80 w 85"/>
              <a:gd name="T37" fmla="*/ 12 h 86"/>
              <a:gd name="T38" fmla="*/ 31 w 85"/>
              <a:gd name="T39" fmla="*/ 34 h 86"/>
              <a:gd name="T40" fmla="*/ 12 w 85"/>
              <a:gd name="T41" fmla="*/ 86 h 86"/>
              <a:gd name="T42" fmla="*/ 0 w 85"/>
              <a:gd name="T43" fmla="*/ 86 h 86"/>
              <a:gd name="T44" fmla="*/ 5 w 85"/>
              <a:gd name="T45" fmla="*/ 55 h 86"/>
              <a:gd name="T46" fmla="*/ 22 w 85"/>
              <a:gd name="T47" fmla="*/ 26 h 86"/>
              <a:gd name="T48" fmla="*/ 49 w 85"/>
              <a:gd name="T49" fmla="*/ 7 h 86"/>
              <a:gd name="T50" fmla="*/ 75 w 85"/>
              <a:gd name="T51" fmla="*/ 83 h 86"/>
              <a:gd name="T52" fmla="*/ 83 w 85"/>
              <a:gd name="T53" fmla="*/ 83 h 86"/>
              <a:gd name="T54" fmla="*/ 83 w 85"/>
              <a:gd name="T55" fmla="*/ 74 h 86"/>
              <a:gd name="T56" fmla="*/ 74 w 85"/>
              <a:gd name="T57" fmla="*/ 75 h 86"/>
              <a:gd name="T58" fmla="*/ 75 w 85"/>
              <a:gd name="T59" fmla="*/ 83 h 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85" h="86">
                <a:moveTo>
                  <a:pt x="57" y="59"/>
                </a:moveTo>
                <a:cubicBezTo>
                  <a:pt x="64" y="51"/>
                  <a:pt x="73" y="48"/>
                  <a:pt x="82" y="47"/>
                </a:cubicBezTo>
                <a:cubicBezTo>
                  <a:pt x="82" y="59"/>
                  <a:pt x="82" y="59"/>
                  <a:pt x="82" y="59"/>
                </a:cubicBezTo>
                <a:cubicBezTo>
                  <a:pt x="76" y="59"/>
                  <a:pt x="70" y="62"/>
                  <a:pt x="66" y="67"/>
                </a:cubicBezTo>
                <a:cubicBezTo>
                  <a:pt x="61" y="71"/>
                  <a:pt x="59" y="78"/>
                  <a:pt x="59" y="84"/>
                </a:cubicBezTo>
                <a:cubicBezTo>
                  <a:pt x="47" y="84"/>
                  <a:pt x="47" y="84"/>
                  <a:pt x="47" y="84"/>
                </a:cubicBezTo>
                <a:cubicBezTo>
                  <a:pt x="47" y="75"/>
                  <a:pt x="50" y="66"/>
                  <a:pt x="57" y="59"/>
                </a:cubicBezTo>
                <a:close/>
                <a:moveTo>
                  <a:pt x="24" y="85"/>
                </a:moveTo>
                <a:cubicBezTo>
                  <a:pt x="23" y="69"/>
                  <a:pt x="29" y="54"/>
                  <a:pt x="39" y="42"/>
                </a:cubicBezTo>
                <a:cubicBezTo>
                  <a:pt x="50" y="31"/>
                  <a:pt x="65" y="24"/>
                  <a:pt x="81" y="23"/>
                </a:cubicBezTo>
                <a:cubicBezTo>
                  <a:pt x="81" y="35"/>
                  <a:pt x="81" y="35"/>
                  <a:pt x="81" y="35"/>
                </a:cubicBezTo>
                <a:cubicBezTo>
                  <a:pt x="81" y="35"/>
                  <a:pt x="81" y="35"/>
                  <a:pt x="81" y="35"/>
                </a:cubicBezTo>
                <a:cubicBezTo>
                  <a:pt x="69" y="36"/>
                  <a:pt x="57" y="41"/>
                  <a:pt x="48" y="51"/>
                </a:cubicBezTo>
                <a:cubicBezTo>
                  <a:pt x="40" y="60"/>
                  <a:pt x="35" y="72"/>
                  <a:pt x="36" y="85"/>
                </a:cubicBezTo>
                <a:lnTo>
                  <a:pt x="24" y="85"/>
                </a:lnTo>
                <a:close/>
                <a:moveTo>
                  <a:pt x="49" y="7"/>
                </a:moveTo>
                <a:cubicBezTo>
                  <a:pt x="59" y="3"/>
                  <a:pt x="69" y="0"/>
                  <a:pt x="80" y="0"/>
                </a:cubicBezTo>
                <a:cubicBezTo>
                  <a:pt x="80" y="0"/>
                  <a:pt x="80" y="0"/>
                  <a:pt x="80" y="0"/>
                </a:cubicBezTo>
                <a:cubicBezTo>
                  <a:pt x="80" y="12"/>
                  <a:pt x="80" y="12"/>
                  <a:pt x="80" y="12"/>
                </a:cubicBezTo>
                <a:cubicBezTo>
                  <a:pt x="61" y="12"/>
                  <a:pt x="44" y="20"/>
                  <a:pt x="31" y="34"/>
                </a:cubicBezTo>
                <a:cubicBezTo>
                  <a:pt x="18" y="48"/>
                  <a:pt x="11" y="67"/>
                  <a:pt x="12" y="86"/>
                </a:cubicBezTo>
                <a:cubicBezTo>
                  <a:pt x="0" y="86"/>
                  <a:pt x="0" y="86"/>
                  <a:pt x="0" y="86"/>
                </a:cubicBezTo>
                <a:cubicBezTo>
                  <a:pt x="0" y="75"/>
                  <a:pt x="1" y="65"/>
                  <a:pt x="5" y="55"/>
                </a:cubicBezTo>
                <a:cubicBezTo>
                  <a:pt x="9" y="44"/>
                  <a:pt x="14" y="35"/>
                  <a:pt x="22" y="26"/>
                </a:cubicBezTo>
                <a:cubicBezTo>
                  <a:pt x="30" y="18"/>
                  <a:pt x="39" y="12"/>
                  <a:pt x="49" y="7"/>
                </a:cubicBezTo>
                <a:close/>
                <a:moveTo>
                  <a:pt x="75" y="83"/>
                </a:moveTo>
                <a:cubicBezTo>
                  <a:pt x="77" y="85"/>
                  <a:pt x="81" y="85"/>
                  <a:pt x="83" y="83"/>
                </a:cubicBezTo>
                <a:cubicBezTo>
                  <a:pt x="85" y="80"/>
                  <a:pt x="85" y="77"/>
                  <a:pt x="83" y="74"/>
                </a:cubicBezTo>
                <a:cubicBezTo>
                  <a:pt x="80" y="72"/>
                  <a:pt x="77" y="72"/>
                  <a:pt x="74" y="75"/>
                </a:cubicBezTo>
                <a:cubicBezTo>
                  <a:pt x="72" y="77"/>
                  <a:pt x="72" y="81"/>
                  <a:pt x="75" y="83"/>
                </a:cubicBezTo>
                <a:close/>
              </a:path>
            </a:pathLst>
          </a:custGeom>
          <a:solidFill>
            <a:srgbClr val="35669B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>
              <a:defRPr/>
            </a:pPr>
            <a:endParaRPr lang="id-ID" sz="1000" kern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166" name="Freeform 227"/>
          <p:cNvSpPr>
            <a:spLocks noEditPoints="1"/>
          </p:cNvSpPr>
          <p:nvPr/>
        </p:nvSpPr>
        <p:spPr bwMode="auto">
          <a:xfrm>
            <a:off x="7903823" y="4053629"/>
            <a:ext cx="172982" cy="170051"/>
          </a:xfrm>
          <a:custGeom>
            <a:avLst/>
            <a:gdLst>
              <a:gd name="T0" fmla="*/ 14 w 72"/>
              <a:gd name="T1" fmla="*/ 35 h 71"/>
              <a:gd name="T2" fmla="*/ 14 w 72"/>
              <a:gd name="T3" fmla="*/ 33 h 71"/>
              <a:gd name="T4" fmla="*/ 1 w 72"/>
              <a:gd name="T5" fmla="*/ 29 h 71"/>
              <a:gd name="T6" fmla="*/ 0 w 72"/>
              <a:gd name="T7" fmla="*/ 35 h 71"/>
              <a:gd name="T8" fmla="*/ 11 w 72"/>
              <a:gd name="T9" fmla="*/ 62 h 71"/>
              <a:gd name="T10" fmla="*/ 19 w 72"/>
              <a:gd name="T11" fmla="*/ 51 h 71"/>
              <a:gd name="T12" fmla="*/ 14 w 72"/>
              <a:gd name="T13" fmla="*/ 35 h 71"/>
              <a:gd name="T14" fmla="*/ 58 w 72"/>
              <a:gd name="T15" fmla="*/ 35 h 71"/>
              <a:gd name="T16" fmla="*/ 53 w 72"/>
              <a:gd name="T17" fmla="*/ 51 h 71"/>
              <a:gd name="T18" fmla="*/ 61 w 72"/>
              <a:gd name="T19" fmla="*/ 62 h 71"/>
              <a:gd name="T20" fmla="*/ 72 w 72"/>
              <a:gd name="T21" fmla="*/ 35 h 71"/>
              <a:gd name="T22" fmla="*/ 71 w 72"/>
              <a:gd name="T23" fmla="*/ 29 h 71"/>
              <a:gd name="T24" fmla="*/ 58 w 72"/>
              <a:gd name="T25" fmla="*/ 33 h 71"/>
              <a:gd name="T26" fmla="*/ 58 w 72"/>
              <a:gd name="T27" fmla="*/ 35 h 71"/>
              <a:gd name="T28" fmla="*/ 40 w 72"/>
              <a:gd name="T29" fmla="*/ 13 h 71"/>
              <a:gd name="T30" fmla="*/ 56 w 72"/>
              <a:gd name="T31" fmla="*/ 24 h 71"/>
              <a:gd name="T32" fmla="*/ 68 w 72"/>
              <a:gd name="T33" fmla="*/ 20 h 71"/>
              <a:gd name="T34" fmla="*/ 40 w 72"/>
              <a:gd name="T35" fmla="*/ 0 h 71"/>
              <a:gd name="T36" fmla="*/ 40 w 72"/>
              <a:gd name="T37" fmla="*/ 13 h 71"/>
              <a:gd name="T38" fmla="*/ 16 w 72"/>
              <a:gd name="T39" fmla="*/ 24 h 71"/>
              <a:gd name="T40" fmla="*/ 31 w 72"/>
              <a:gd name="T41" fmla="*/ 13 h 71"/>
              <a:gd name="T42" fmla="*/ 31 w 72"/>
              <a:gd name="T43" fmla="*/ 0 h 71"/>
              <a:gd name="T44" fmla="*/ 3 w 72"/>
              <a:gd name="T45" fmla="*/ 20 h 71"/>
              <a:gd name="T46" fmla="*/ 16 w 72"/>
              <a:gd name="T47" fmla="*/ 24 h 71"/>
              <a:gd name="T48" fmla="*/ 45 w 72"/>
              <a:gd name="T49" fmla="*/ 56 h 71"/>
              <a:gd name="T50" fmla="*/ 36 w 72"/>
              <a:gd name="T51" fmla="*/ 58 h 71"/>
              <a:gd name="T52" fmla="*/ 27 w 72"/>
              <a:gd name="T53" fmla="*/ 56 h 71"/>
              <a:gd name="T54" fmla="*/ 19 w 72"/>
              <a:gd name="T55" fmla="*/ 67 h 71"/>
              <a:gd name="T56" fmla="*/ 36 w 72"/>
              <a:gd name="T57" fmla="*/ 71 h 71"/>
              <a:gd name="T58" fmla="*/ 53 w 72"/>
              <a:gd name="T59" fmla="*/ 67 h 71"/>
              <a:gd name="T60" fmla="*/ 45 w 72"/>
              <a:gd name="T61" fmla="*/ 56 h 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72" h="71">
                <a:moveTo>
                  <a:pt x="14" y="35"/>
                </a:moveTo>
                <a:cubicBezTo>
                  <a:pt x="14" y="35"/>
                  <a:pt x="14" y="34"/>
                  <a:pt x="14" y="33"/>
                </a:cubicBezTo>
                <a:cubicBezTo>
                  <a:pt x="1" y="29"/>
                  <a:pt x="1" y="29"/>
                  <a:pt x="1" y="29"/>
                </a:cubicBezTo>
                <a:cubicBezTo>
                  <a:pt x="0" y="31"/>
                  <a:pt x="0" y="33"/>
                  <a:pt x="0" y="35"/>
                </a:cubicBezTo>
                <a:cubicBezTo>
                  <a:pt x="0" y="46"/>
                  <a:pt x="4" y="55"/>
                  <a:pt x="11" y="62"/>
                </a:cubicBezTo>
                <a:cubicBezTo>
                  <a:pt x="19" y="51"/>
                  <a:pt x="19" y="51"/>
                  <a:pt x="19" y="51"/>
                </a:cubicBezTo>
                <a:cubicBezTo>
                  <a:pt x="16" y="47"/>
                  <a:pt x="14" y="41"/>
                  <a:pt x="14" y="35"/>
                </a:cubicBezTo>
                <a:close/>
                <a:moveTo>
                  <a:pt x="58" y="35"/>
                </a:moveTo>
                <a:cubicBezTo>
                  <a:pt x="58" y="41"/>
                  <a:pt x="56" y="47"/>
                  <a:pt x="53" y="51"/>
                </a:cubicBezTo>
                <a:cubicBezTo>
                  <a:pt x="61" y="62"/>
                  <a:pt x="61" y="62"/>
                  <a:pt x="61" y="62"/>
                </a:cubicBezTo>
                <a:cubicBezTo>
                  <a:pt x="68" y="55"/>
                  <a:pt x="72" y="46"/>
                  <a:pt x="72" y="35"/>
                </a:cubicBezTo>
                <a:cubicBezTo>
                  <a:pt x="72" y="33"/>
                  <a:pt x="72" y="31"/>
                  <a:pt x="71" y="29"/>
                </a:cubicBezTo>
                <a:cubicBezTo>
                  <a:pt x="58" y="33"/>
                  <a:pt x="58" y="33"/>
                  <a:pt x="58" y="33"/>
                </a:cubicBezTo>
                <a:cubicBezTo>
                  <a:pt x="58" y="34"/>
                  <a:pt x="58" y="35"/>
                  <a:pt x="58" y="35"/>
                </a:cubicBezTo>
                <a:close/>
                <a:moveTo>
                  <a:pt x="40" y="13"/>
                </a:moveTo>
                <a:cubicBezTo>
                  <a:pt x="47" y="15"/>
                  <a:pt x="52" y="19"/>
                  <a:pt x="56" y="24"/>
                </a:cubicBezTo>
                <a:cubicBezTo>
                  <a:pt x="68" y="20"/>
                  <a:pt x="68" y="20"/>
                  <a:pt x="68" y="20"/>
                </a:cubicBezTo>
                <a:cubicBezTo>
                  <a:pt x="63" y="9"/>
                  <a:pt x="53" y="1"/>
                  <a:pt x="40" y="0"/>
                </a:cubicBezTo>
                <a:lnTo>
                  <a:pt x="40" y="13"/>
                </a:lnTo>
                <a:close/>
                <a:moveTo>
                  <a:pt x="16" y="24"/>
                </a:moveTo>
                <a:cubicBezTo>
                  <a:pt x="20" y="19"/>
                  <a:pt x="25" y="15"/>
                  <a:pt x="31" y="13"/>
                </a:cubicBezTo>
                <a:cubicBezTo>
                  <a:pt x="31" y="0"/>
                  <a:pt x="31" y="0"/>
                  <a:pt x="31" y="0"/>
                </a:cubicBezTo>
                <a:cubicBezTo>
                  <a:pt x="19" y="1"/>
                  <a:pt x="9" y="9"/>
                  <a:pt x="3" y="20"/>
                </a:cubicBezTo>
                <a:lnTo>
                  <a:pt x="16" y="24"/>
                </a:lnTo>
                <a:close/>
                <a:moveTo>
                  <a:pt x="45" y="56"/>
                </a:moveTo>
                <a:cubicBezTo>
                  <a:pt x="42" y="57"/>
                  <a:pt x="39" y="58"/>
                  <a:pt x="36" y="58"/>
                </a:cubicBezTo>
                <a:cubicBezTo>
                  <a:pt x="33" y="58"/>
                  <a:pt x="30" y="57"/>
                  <a:pt x="27" y="56"/>
                </a:cubicBezTo>
                <a:cubicBezTo>
                  <a:pt x="19" y="67"/>
                  <a:pt x="19" y="67"/>
                  <a:pt x="19" y="67"/>
                </a:cubicBezTo>
                <a:cubicBezTo>
                  <a:pt x="24" y="70"/>
                  <a:pt x="30" y="71"/>
                  <a:pt x="36" y="71"/>
                </a:cubicBezTo>
                <a:cubicBezTo>
                  <a:pt x="42" y="71"/>
                  <a:pt x="48" y="70"/>
                  <a:pt x="53" y="67"/>
                </a:cubicBezTo>
                <a:lnTo>
                  <a:pt x="45" y="56"/>
                </a:lnTo>
                <a:close/>
              </a:path>
            </a:pathLst>
          </a:custGeom>
          <a:solidFill>
            <a:srgbClr val="075393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>
              <a:defRPr/>
            </a:pPr>
            <a:endParaRPr lang="id-ID" sz="1000" kern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167" name="Freeform 229"/>
          <p:cNvSpPr>
            <a:spLocks noEditPoints="1"/>
          </p:cNvSpPr>
          <p:nvPr/>
        </p:nvSpPr>
        <p:spPr bwMode="auto">
          <a:xfrm>
            <a:off x="8373319" y="2326741"/>
            <a:ext cx="142197" cy="140732"/>
          </a:xfrm>
          <a:custGeom>
            <a:avLst/>
            <a:gdLst>
              <a:gd name="T0" fmla="*/ 30 w 59"/>
              <a:gd name="T1" fmla="*/ 0 h 59"/>
              <a:gd name="T2" fmla="*/ 0 w 59"/>
              <a:gd name="T3" fmla="*/ 29 h 59"/>
              <a:gd name="T4" fmla="*/ 30 w 59"/>
              <a:gd name="T5" fmla="*/ 59 h 59"/>
              <a:gd name="T6" fmla="*/ 59 w 59"/>
              <a:gd name="T7" fmla="*/ 29 h 59"/>
              <a:gd name="T8" fmla="*/ 30 w 59"/>
              <a:gd name="T9" fmla="*/ 0 h 59"/>
              <a:gd name="T10" fmla="*/ 47 w 59"/>
              <a:gd name="T11" fmla="*/ 25 h 59"/>
              <a:gd name="T12" fmla="*/ 31 w 59"/>
              <a:gd name="T13" fmla="*/ 47 h 59"/>
              <a:gd name="T14" fmla="*/ 24 w 59"/>
              <a:gd name="T15" fmla="*/ 44 h 59"/>
              <a:gd name="T16" fmla="*/ 18 w 59"/>
              <a:gd name="T17" fmla="*/ 27 h 59"/>
              <a:gd name="T18" fmla="*/ 14 w 59"/>
              <a:gd name="T19" fmla="*/ 28 h 59"/>
              <a:gd name="T20" fmla="*/ 12 w 59"/>
              <a:gd name="T21" fmla="*/ 26 h 59"/>
              <a:gd name="T22" fmla="*/ 23 w 59"/>
              <a:gd name="T23" fmla="*/ 18 h 59"/>
              <a:gd name="T24" fmla="*/ 29 w 59"/>
              <a:gd name="T25" fmla="*/ 30 h 59"/>
              <a:gd name="T26" fmla="*/ 32 w 59"/>
              <a:gd name="T27" fmla="*/ 37 h 59"/>
              <a:gd name="T28" fmla="*/ 36 w 59"/>
              <a:gd name="T29" fmla="*/ 31 h 59"/>
              <a:gd name="T30" fmla="*/ 32 w 59"/>
              <a:gd name="T31" fmla="*/ 26 h 59"/>
              <a:gd name="T32" fmla="*/ 47 w 59"/>
              <a:gd name="T33" fmla="*/ 25 h 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59" h="59">
                <a:moveTo>
                  <a:pt x="30" y="0"/>
                </a:moveTo>
                <a:cubicBezTo>
                  <a:pt x="14" y="0"/>
                  <a:pt x="0" y="13"/>
                  <a:pt x="0" y="29"/>
                </a:cubicBezTo>
                <a:cubicBezTo>
                  <a:pt x="0" y="45"/>
                  <a:pt x="14" y="59"/>
                  <a:pt x="30" y="59"/>
                </a:cubicBezTo>
                <a:cubicBezTo>
                  <a:pt x="46" y="59"/>
                  <a:pt x="59" y="45"/>
                  <a:pt x="59" y="29"/>
                </a:cubicBezTo>
                <a:cubicBezTo>
                  <a:pt x="59" y="13"/>
                  <a:pt x="46" y="0"/>
                  <a:pt x="30" y="0"/>
                </a:cubicBezTo>
                <a:close/>
                <a:moveTo>
                  <a:pt x="47" y="25"/>
                </a:moveTo>
                <a:cubicBezTo>
                  <a:pt x="45" y="36"/>
                  <a:pt x="34" y="45"/>
                  <a:pt x="31" y="47"/>
                </a:cubicBezTo>
                <a:cubicBezTo>
                  <a:pt x="28" y="49"/>
                  <a:pt x="25" y="46"/>
                  <a:pt x="24" y="44"/>
                </a:cubicBezTo>
                <a:cubicBezTo>
                  <a:pt x="22" y="42"/>
                  <a:pt x="19" y="28"/>
                  <a:pt x="18" y="27"/>
                </a:cubicBezTo>
                <a:cubicBezTo>
                  <a:pt x="17" y="25"/>
                  <a:pt x="14" y="28"/>
                  <a:pt x="14" y="28"/>
                </a:cubicBezTo>
                <a:cubicBezTo>
                  <a:pt x="12" y="26"/>
                  <a:pt x="12" y="26"/>
                  <a:pt x="12" y="26"/>
                </a:cubicBezTo>
                <a:cubicBezTo>
                  <a:pt x="12" y="26"/>
                  <a:pt x="18" y="19"/>
                  <a:pt x="23" y="18"/>
                </a:cubicBezTo>
                <a:cubicBezTo>
                  <a:pt x="28" y="17"/>
                  <a:pt x="28" y="25"/>
                  <a:pt x="29" y="30"/>
                </a:cubicBezTo>
                <a:cubicBezTo>
                  <a:pt x="30" y="34"/>
                  <a:pt x="31" y="37"/>
                  <a:pt x="32" y="37"/>
                </a:cubicBezTo>
                <a:cubicBezTo>
                  <a:pt x="33" y="37"/>
                  <a:pt x="34" y="34"/>
                  <a:pt x="36" y="31"/>
                </a:cubicBezTo>
                <a:cubicBezTo>
                  <a:pt x="39" y="27"/>
                  <a:pt x="36" y="23"/>
                  <a:pt x="32" y="26"/>
                </a:cubicBezTo>
                <a:cubicBezTo>
                  <a:pt x="34" y="16"/>
                  <a:pt x="49" y="14"/>
                  <a:pt x="47" y="25"/>
                </a:cubicBezTo>
                <a:close/>
              </a:path>
            </a:pathLst>
          </a:custGeom>
          <a:solidFill>
            <a:srgbClr val="35669B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>
              <a:defRPr/>
            </a:pPr>
            <a:endParaRPr lang="id-ID" sz="1000" kern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168" name="文本框 167"/>
          <p:cNvSpPr txBox="1"/>
          <p:nvPr/>
        </p:nvSpPr>
        <p:spPr>
          <a:xfrm>
            <a:off x="1863528" y="2097915"/>
            <a:ext cx="3560462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>
                <a:solidFill>
                  <a:srgbClr val="44546A"/>
                </a:solidFill>
                <a:cs typeface="+mn-ea"/>
                <a:sym typeface="+mn-lt"/>
              </a:rPr>
              <a:t>生成</a:t>
            </a:r>
            <a:r>
              <a:rPr lang="en-US" altLang="zh-CN" sz="1400">
                <a:solidFill>
                  <a:srgbClr val="44546A"/>
                </a:solidFill>
                <a:cs typeface="+mn-ea"/>
                <a:sym typeface="+mn-lt"/>
              </a:rPr>
              <a:t>3D</a:t>
            </a:r>
            <a:r>
              <a:rPr lang="zh-CN" altLang="en-US" sz="1400">
                <a:solidFill>
                  <a:srgbClr val="44546A"/>
                </a:solidFill>
                <a:cs typeface="+mn-ea"/>
                <a:sym typeface="+mn-lt"/>
              </a:rPr>
              <a:t>瓶装物体，该瓶状物体的高度确定，其横截面均为圆形。</a:t>
            </a:r>
            <a:endParaRPr lang="zh-CN" altLang="en-US" sz="1400">
              <a:solidFill>
                <a:srgbClr val="44546A"/>
              </a:solidFill>
              <a:cs typeface="+mn-ea"/>
              <a:sym typeface="+mn-lt"/>
            </a:endParaRPr>
          </a:p>
        </p:txBody>
      </p:sp>
      <p:sp>
        <p:nvSpPr>
          <p:cNvPr id="169" name="Isosceles Triangle 336"/>
          <p:cNvSpPr/>
          <p:nvPr/>
        </p:nvSpPr>
        <p:spPr>
          <a:xfrm rot="5400000">
            <a:off x="1605874" y="1895440"/>
            <a:ext cx="244042" cy="210382"/>
          </a:xfrm>
          <a:prstGeom prst="triangle">
            <a:avLst/>
          </a:prstGeom>
          <a:solidFill>
            <a:srgbClr val="35669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68580" tIns="34290" rIns="68580" bIns="34290" rtlCol="0" anchor="ctr"/>
          <a:lstStyle/>
          <a:p>
            <a:pPr algn="ctr">
              <a:defRPr/>
            </a:pPr>
            <a:endParaRPr lang="en-US" kern="0" dirty="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170" name="TextBox 13"/>
          <p:cNvSpPr txBox="1"/>
          <p:nvPr/>
        </p:nvSpPr>
        <p:spPr>
          <a:xfrm>
            <a:off x="1984079" y="1884543"/>
            <a:ext cx="1464746" cy="24574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912495"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44546A"/>
                </a:solidFill>
                <a:cs typeface="+mn-ea"/>
                <a:sym typeface="+mn-lt"/>
              </a:rPr>
              <a:t>步骤一</a:t>
            </a:r>
            <a:endParaRPr lang="zh-CN" altLang="en-US" sz="1600" b="1" dirty="0">
              <a:solidFill>
                <a:srgbClr val="44546A"/>
              </a:solidFill>
              <a:cs typeface="+mn-ea"/>
              <a:sym typeface="+mn-lt"/>
            </a:endParaRPr>
          </a:p>
        </p:txBody>
      </p:sp>
      <p:sp>
        <p:nvSpPr>
          <p:cNvPr id="171" name="文本框 170"/>
          <p:cNvSpPr txBox="1"/>
          <p:nvPr/>
        </p:nvSpPr>
        <p:spPr>
          <a:xfrm>
            <a:off x="1863528" y="3301483"/>
            <a:ext cx="3560462" cy="1060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>
                <a:solidFill>
                  <a:srgbClr val="44546A"/>
                </a:solidFill>
                <a:cs typeface="+mn-ea"/>
                <a:sym typeface="+mn-lt"/>
              </a:rPr>
              <a:t>该瓶状物体在某些指定高度处的横截面大小可通过滑块调节，并且调节后面仍是连续的。</a:t>
            </a:r>
            <a:endParaRPr lang="zh-CN" altLang="en-US" sz="1400">
              <a:solidFill>
                <a:srgbClr val="44546A"/>
              </a:solidFill>
              <a:cs typeface="+mn-ea"/>
              <a:sym typeface="+mn-lt"/>
            </a:endParaRPr>
          </a:p>
        </p:txBody>
      </p:sp>
      <p:sp>
        <p:nvSpPr>
          <p:cNvPr id="172" name="Isosceles Triangle 336"/>
          <p:cNvSpPr/>
          <p:nvPr/>
        </p:nvSpPr>
        <p:spPr>
          <a:xfrm rot="5400000">
            <a:off x="1605874" y="3099008"/>
            <a:ext cx="244042" cy="210382"/>
          </a:xfrm>
          <a:prstGeom prst="triangle">
            <a:avLst/>
          </a:prstGeom>
          <a:solidFill>
            <a:srgbClr val="35669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68580" tIns="34290" rIns="68580" bIns="34290" rtlCol="0" anchor="ctr"/>
          <a:lstStyle/>
          <a:p>
            <a:pPr algn="ctr">
              <a:defRPr/>
            </a:pPr>
            <a:endParaRPr lang="en-US" kern="0" dirty="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173" name="TextBox 13"/>
          <p:cNvSpPr txBox="1"/>
          <p:nvPr/>
        </p:nvSpPr>
        <p:spPr>
          <a:xfrm>
            <a:off x="1984079" y="3088111"/>
            <a:ext cx="1464746" cy="24574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912495"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44546A"/>
                </a:solidFill>
                <a:cs typeface="+mn-ea"/>
                <a:sym typeface="+mn-lt"/>
              </a:rPr>
              <a:t>步骤二</a:t>
            </a:r>
            <a:endParaRPr lang="zh-CN" altLang="en-US" sz="1600" b="1" dirty="0">
              <a:solidFill>
                <a:srgbClr val="44546A"/>
              </a:solidFill>
              <a:cs typeface="+mn-ea"/>
              <a:sym typeface="+mn-lt"/>
            </a:endParaRPr>
          </a:p>
        </p:txBody>
      </p:sp>
      <p:sp>
        <p:nvSpPr>
          <p:cNvPr id="174" name="文本框 173"/>
          <p:cNvSpPr txBox="1"/>
          <p:nvPr/>
        </p:nvSpPr>
        <p:spPr>
          <a:xfrm>
            <a:off x="1876529" y="4510038"/>
            <a:ext cx="3560462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>
                <a:solidFill>
                  <a:srgbClr val="44546A"/>
                </a:solidFill>
                <a:cs typeface="+mn-ea"/>
                <a:sym typeface="+mn-lt"/>
              </a:rPr>
              <a:t>该瓶的瓶身颜色可以调节，可以呈现丰富多样的颜色。</a:t>
            </a:r>
            <a:endParaRPr lang="zh-CN" altLang="en-US" sz="1400">
              <a:solidFill>
                <a:srgbClr val="44546A"/>
              </a:solidFill>
              <a:cs typeface="+mn-ea"/>
              <a:sym typeface="+mn-lt"/>
            </a:endParaRPr>
          </a:p>
        </p:txBody>
      </p:sp>
      <p:sp>
        <p:nvSpPr>
          <p:cNvPr id="175" name="Isosceles Triangle 336"/>
          <p:cNvSpPr/>
          <p:nvPr/>
        </p:nvSpPr>
        <p:spPr>
          <a:xfrm rot="5400000">
            <a:off x="1618875" y="4307563"/>
            <a:ext cx="244042" cy="210382"/>
          </a:xfrm>
          <a:prstGeom prst="triangle">
            <a:avLst/>
          </a:prstGeom>
          <a:solidFill>
            <a:srgbClr val="35669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68580" tIns="34290" rIns="68580" bIns="34290" rtlCol="0" anchor="ctr"/>
          <a:lstStyle/>
          <a:p>
            <a:pPr algn="ctr">
              <a:defRPr/>
            </a:pPr>
            <a:endParaRPr lang="en-US" kern="0" dirty="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176" name="TextBox 13"/>
          <p:cNvSpPr txBox="1"/>
          <p:nvPr/>
        </p:nvSpPr>
        <p:spPr>
          <a:xfrm>
            <a:off x="1997080" y="4296666"/>
            <a:ext cx="1464746" cy="24574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912495"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44546A"/>
                </a:solidFill>
                <a:cs typeface="+mn-ea"/>
                <a:sym typeface="+mn-lt"/>
              </a:rPr>
              <a:t>步骤三</a:t>
            </a:r>
            <a:endParaRPr lang="zh-CN" altLang="en-US" sz="1600" b="1" dirty="0">
              <a:solidFill>
                <a:srgbClr val="44546A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596803">
            <a:off x="3209375" y="752091"/>
            <a:ext cx="5555573" cy="5555573"/>
          </a:xfrm>
          <a:prstGeom prst="rect">
            <a:avLst/>
          </a:prstGeom>
        </p:spPr>
      </p:pic>
      <p:sp>
        <p:nvSpPr>
          <p:cNvPr id="3" name="Rectangle 47"/>
          <p:cNvSpPr/>
          <p:nvPr/>
        </p:nvSpPr>
        <p:spPr>
          <a:xfrm>
            <a:off x="5576833" y="2975879"/>
            <a:ext cx="1038334" cy="11079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dist"/>
            <a:r>
              <a:rPr lang="en-US" altLang="zh-CN" sz="7200" dirty="0">
                <a:solidFill>
                  <a:schemeClr val="bg1"/>
                </a:solidFill>
                <a:cs typeface="+mn-ea"/>
                <a:sym typeface="+mn-lt"/>
              </a:rPr>
              <a:t>02</a:t>
            </a:r>
            <a:endParaRPr lang="en-US" sz="72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5" name="Rectangle 47"/>
          <p:cNvSpPr/>
          <p:nvPr/>
        </p:nvSpPr>
        <p:spPr>
          <a:xfrm>
            <a:off x="4553103" y="5319706"/>
            <a:ext cx="3085793" cy="4305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dist"/>
            <a:r>
              <a:rPr lang="zh-CN" altLang="en-US" sz="2800" b="1" dirty="0">
                <a:solidFill>
                  <a:srgbClr val="35669B"/>
                </a:solidFill>
                <a:cs typeface="+mn-ea"/>
                <a:sym typeface="+mn-lt"/>
              </a:rPr>
              <a:t>代码实现</a:t>
            </a:r>
            <a:endParaRPr lang="en-US" altLang="zh-CN" sz="2800" b="1" dirty="0">
              <a:solidFill>
                <a:srgbClr val="35669B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596803">
            <a:off x="-2939831" y="-3074174"/>
            <a:ext cx="5555573" cy="5555573"/>
          </a:xfrm>
          <a:prstGeom prst="rect">
            <a:avLst/>
          </a:prstGeom>
        </p:spPr>
      </p:pic>
      <p:sp>
        <p:nvSpPr>
          <p:cNvPr id="7" name="Rectangle 47"/>
          <p:cNvSpPr/>
          <p:nvPr/>
        </p:nvSpPr>
        <p:spPr>
          <a:xfrm>
            <a:off x="292416" y="94063"/>
            <a:ext cx="413640" cy="4921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dist"/>
            <a:r>
              <a:rPr lang="en-US" sz="3200" dirty="0">
                <a:solidFill>
                  <a:schemeClr val="bg1"/>
                </a:solidFill>
                <a:cs typeface="+mn-ea"/>
                <a:sym typeface="+mn-lt"/>
              </a:rPr>
              <a:t>2</a:t>
            </a:r>
            <a:endParaRPr lang="en-US" sz="32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9" name="Rectangle 47"/>
          <p:cNvSpPr/>
          <p:nvPr/>
        </p:nvSpPr>
        <p:spPr>
          <a:xfrm>
            <a:off x="1241209" y="155619"/>
            <a:ext cx="2833079" cy="4305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dist"/>
            <a:r>
              <a:rPr lang="zh-CN" altLang="en-US" sz="2800" b="1" dirty="0">
                <a:solidFill>
                  <a:srgbClr val="44546A"/>
                </a:solidFill>
                <a:cs typeface="+mn-ea"/>
                <a:sym typeface="+mn-lt"/>
              </a:rPr>
              <a:t>代码实现</a:t>
            </a:r>
            <a:endParaRPr lang="zh-CN" altLang="en-US" sz="2800" b="1" dirty="0">
              <a:solidFill>
                <a:srgbClr val="44546A"/>
              </a:solidFill>
              <a:cs typeface="+mn-ea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rcRect l="1245" t="6657" r="64861" b="28157"/>
          <a:stretch>
            <a:fillRect/>
          </a:stretch>
        </p:blipFill>
        <p:spPr>
          <a:xfrm>
            <a:off x="955675" y="1172845"/>
            <a:ext cx="4655820" cy="503682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rcRect l="1766" t="6102" r="62890" b="27231"/>
          <a:stretch>
            <a:fillRect/>
          </a:stretch>
        </p:blipFill>
        <p:spPr>
          <a:xfrm>
            <a:off x="6196965" y="1172845"/>
            <a:ext cx="4735830" cy="50247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596803">
            <a:off x="-2939831" y="-3074174"/>
            <a:ext cx="5555573" cy="5555573"/>
          </a:xfrm>
          <a:prstGeom prst="rect">
            <a:avLst/>
          </a:prstGeom>
        </p:spPr>
      </p:pic>
      <p:sp>
        <p:nvSpPr>
          <p:cNvPr id="7" name="Rectangle 47"/>
          <p:cNvSpPr/>
          <p:nvPr/>
        </p:nvSpPr>
        <p:spPr>
          <a:xfrm>
            <a:off x="292416" y="94063"/>
            <a:ext cx="413640" cy="4921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dist"/>
            <a:r>
              <a:rPr lang="en-US" sz="3200" dirty="0">
                <a:solidFill>
                  <a:schemeClr val="bg1"/>
                </a:solidFill>
                <a:cs typeface="+mn-ea"/>
                <a:sym typeface="+mn-lt"/>
              </a:rPr>
              <a:t>2</a:t>
            </a:r>
            <a:endParaRPr lang="en-US" sz="32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9" name="Rectangle 47"/>
          <p:cNvSpPr/>
          <p:nvPr/>
        </p:nvSpPr>
        <p:spPr>
          <a:xfrm>
            <a:off x="1241209" y="155619"/>
            <a:ext cx="2833079" cy="4305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dist"/>
            <a:r>
              <a:rPr lang="zh-CN" altLang="en-US" sz="2800" b="1" dirty="0">
                <a:solidFill>
                  <a:srgbClr val="44546A"/>
                </a:solidFill>
                <a:cs typeface="+mn-ea"/>
                <a:sym typeface="+mn-lt"/>
              </a:rPr>
              <a:t>代码实现</a:t>
            </a:r>
            <a:endParaRPr lang="zh-CN" altLang="en-US" sz="2800" b="1" dirty="0">
              <a:solidFill>
                <a:srgbClr val="44546A"/>
              </a:solidFill>
              <a:cs typeface="+mn-ea"/>
              <a:sym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rcRect l="2396" t="5917" r="67074" b="26676"/>
          <a:stretch>
            <a:fillRect/>
          </a:stretch>
        </p:blipFill>
        <p:spPr>
          <a:xfrm>
            <a:off x="868045" y="950595"/>
            <a:ext cx="4446905" cy="552323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rcRect l="2396" t="6102" r="54495" b="27602"/>
          <a:stretch>
            <a:fillRect/>
          </a:stretch>
        </p:blipFill>
        <p:spPr>
          <a:xfrm>
            <a:off x="5956300" y="951865"/>
            <a:ext cx="3952875" cy="342011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rcRect l="2396" t="46657" r="59198" b="30380"/>
          <a:stretch>
            <a:fillRect/>
          </a:stretch>
        </p:blipFill>
        <p:spPr>
          <a:xfrm>
            <a:off x="5956300" y="4621530"/>
            <a:ext cx="5507355" cy="18522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596803">
            <a:off x="3209375" y="752091"/>
            <a:ext cx="5555573" cy="5555573"/>
          </a:xfrm>
          <a:prstGeom prst="rect">
            <a:avLst/>
          </a:prstGeom>
        </p:spPr>
      </p:pic>
      <p:sp>
        <p:nvSpPr>
          <p:cNvPr id="3" name="Rectangle 47"/>
          <p:cNvSpPr/>
          <p:nvPr/>
        </p:nvSpPr>
        <p:spPr>
          <a:xfrm>
            <a:off x="5576833" y="2975879"/>
            <a:ext cx="1038334" cy="11074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dist"/>
            <a:r>
              <a:rPr lang="en-US" altLang="zh-CN" sz="7200" dirty="0">
                <a:solidFill>
                  <a:schemeClr val="bg1"/>
                </a:solidFill>
                <a:cs typeface="+mn-ea"/>
                <a:sym typeface="+mn-lt"/>
              </a:rPr>
              <a:t>03</a:t>
            </a:r>
            <a:endParaRPr lang="en-US" sz="72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5" name="Rectangle 47"/>
          <p:cNvSpPr/>
          <p:nvPr/>
        </p:nvSpPr>
        <p:spPr>
          <a:xfrm>
            <a:off x="4553103" y="5319706"/>
            <a:ext cx="3085793" cy="4305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dist"/>
            <a:r>
              <a:rPr lang="zh-CN" altLang="en-US" sz="2800" b="1" dirty="0">
                <a:solidFill>
                  <a:srgbClr val="35669B"/>
                </a:solidFill>
                <a:cs typeface="+mn-ea"/>
                <a:sym typeface="+mn-lt"/>
              </a:rPr>
              <a:t>作品截图</a:t>
            </a:r>
            <a:r>
              <a:rPr lang="en-US" altLang="zh-CN" sz="2800" b="1" dirty="0">
                <a:solidFill>
                  <a:srgbClr val="35669B"/>
                </a:solidFill>
                <a:cs typeface="+mn-ea"/>
                <a:sym typeface="+mn-lt"/>
              </a:rPr>
              <a:t>&amp;</a:t>
            </a:r>
            <a:r>
              <a:rPr lang="zh-CN" altLang="en-US" sz="2800" b="1" dirty="0">
                <a:solidFill>
                  <a:srgbClr val="35669B"/>
                </a:solidFill>
                <a:cs typeface="+mn-ea"/>
                <a:sym typeface="+mn-lt"/>
              </a:rPr>
              <a:t>视频</a:t>
            </a:r>
            <a:endParaRPr lang="en-US" altLang="zh-CN" sz="2800" b="1" dirty="0">
              <a:solidFill>
                <a:srgbClr val="35669B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596803">
            <a:off x="-2988726" y="-3001784"/>
            <a:ext cx="5555573" cy="5555573"/>
          </a:xfrm>
          <a:prstGeom prst="rect">
            <a:avLst/>
          </a:prstGeom>
        </p:spPr>
      </p:pic>
      <p:sp>
        <p:nvSpPr>
          <p:cNvPr id="7" name="Rectangle 47"/>
          <p:cNvSpPr/>
          <p:nvPr/>
        </p:nvSpPr>
        <p:spPr>
          <a:xfrm>
            <a:off x="292416" y="94063"/>
            <a:ext cx="448364" cy="4921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dist"/>
            <a:r>
              <a:rPr lang="en-US" sz="3200" dirty="0">
                <a:solidFill>
                  <a:schemeClr val="bg1"/>
                </a:solidFill>
                <a:cs typeface="+mn-ea"/>
                <a:sym typeface="+mn-lt"/>
              </a:rPr>
              <a:t>3</a:t>
            </a:r>
            <a:endParaRPr lang="en-US" sz="32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9" name="Rectangle 47"/>
          <p:cNvSpPr/>
          <p:nvPr/>
        </p:nvSpPr>
        <p:spPr>
          <a:xfrm>
            <a:off x="1241209" y="155619"/>
            <a:ext cx="2833079" cy="4305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dist"/>
            <a:r>
              <a:rPr lang="zh-CN" altLang="en-US" sz="2800" b="1" dirty="0">
                <a:solidFill>
                  <a:srgbClr val="44546A"/>
                </a:solidFill>
                <a:cs typeface="+mn-ea"/>
                <a:sym typeface="+mn-lt"/>
              </a:rPr>
              <a:t>作品截图</a:t>
            </a:r>
            <a:endParaRPr lang="zh-CN" altLang="en-US" sz="2800" b="1" dirty="0">
              <a:solidFill>
                <a:srgbClr val="44546A"/>
              </a:solidFill>
              <a:cs typeface="+mn-ea"/>
              <a:sym typeface="+mn-lt"/>
            </a:endParaRPr>
          </a:p>
        </p:txBody>
      </p:sp>
      <p:grpSp>
        <p:nvGrpSpPr>
          <p:cNvPr id="6" name="Group 10" descr="e7d195523061f1c0f55f9af68525816972d868573ada39bc763F3977967589A5F92C178830C92595A6CE4D0132F8C206B2B04C416AAA86B7FD80AB023F78DAEB544E2F013E11B2B95AD21703D1C90034A379EC9026EFAAF5D8D3F6EDD7215B018FE0102BB6E81C77B4FC3B86DE99B2AEE72277B97A45A4806D6C6F5344FAE938A90E129ED8BB004F34E789595D5D5B93"/>
          <p:cNvGrpSpPr/>
          <p:nvPr/>
        </p:nvGrpSpPr>
        <p:grpSpPr>
          <a:xfrm>
            <a:off x="5467106" y="2469476"/>
            <a:ext cx="1309476" cy="2522751"/>
            <a:chOff x="5084746" y="1980098"/>
            <a:chExt cx="2022667" cy="3896738"/>
          </a:xfrm>
          <a:solidFill>
            <a:srgbClr val="35669B"/>
          </a:solidFill>
        </p:grpSpPr>
        <p:sp>
          <p:nvSpPr>
            <p:cNvPr id="8" name="Freeform 15"/>
            <p:cNvSpPr/>
            <p:nvPr/>
          </p:nvSpPr>
          <p:spPr bwMode="auto">
            <a:xfrm>
              <a:off x="5445521" y="4484852"/>
              <a:ext cx="1303004" cy="563544"/>
            </a:xfrm>
            <a:custGeom>
              <a:avLst/>
              <a:gdLst>
                <a:gd name="T0" fmla="*/ 63 w 537"/>
                <a:gd name="T1" fmla="*/ 120 h 233"/>
                <a:gd name="T2" fmla="*/ 448 w 537"/>
                <a:gd name="T3" fmla="*/ 17 h 233"/>
                <a:gd name="T4" fmla="*/ 473 w 537"/>
                <a:gd name="T5" fmla="*/ 113 h 233"/>
                <a:gd name="T6" fmla="*/ 89 w 537"/>
                <a:gd name="T7" fmla="*/ 216 h 233"/>
                <a:gd name="T8" fmla="*/ 63 w 537"/>
                <a:gd name="T9" fmla="*/ 120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7" h="233">
                  <a:moveTo>
                    <a:pt x="63" y="120"/>
                  </a:moveTo>
                  <a:cubicBezTo>
                    <a:pt x="448" y="17"/>
                    <a:pt x="448" y="17"/>
                    <a:pt x="448" y="17"/>
                  </a:cubicBezTo>
                  <a:cubicBezTo>
                    <a:pt x="511" y="0"/>
                    <a:pt x="537" y="96"/>
                    <a:pt x="473" y="113"/>
                  </a:cubicBezTo>
                  <a:cubicBezTo>
                    <a:pt x="89" y="216"/>
                    <a:pt x="89" y="216"/>
                    <a:pt x="89" y="216"/>
                  </a:cubicBezTo>
                  <a:cubicBezTo>
                    <a:pt x="25" y="233"/>
                    <a:pt x="0" y="137"/>
                    <a:pt x="63" y="12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0" name="Freeform 16"/>
            <p:cNvSpPr/>
            <p:nvPr/>
          </p:nvSpPr>
          <p:spPr bwMode="auto">
            <a:xfrm>
              <a:off x="5445521" y="4792704"/>
              <a:ext cx="1303004" cy="563544"/>
            </a:xfrm>
            <a:custGeom>
              <a:avLst/>
              <a:gdLst>
                <a:gd name="T0" fmla="*/ 63 w 537"/>
                <a:gd name="T1" fmla="*/ 120 h 233"/>
                <a:gd name="T2" fmla="*/ 89 w 537"/>
                <a:gd name="T3" fmla="*/ 216 h 233"/>
                <a:gd name="T4" fmla="*/ 473 w 537"/>
                <a:gd name="T5" fmla="*/ 113 h 233"/>
                <a:gd name="T6" fmla="*/ 448 w 537"/>
                <a:gd name="T7" fmla="*/ 17 h 233"/>
                <a:gd name="T8" fmla="*/ 63 w 537"/>
                <a:gd name="T9" fmla="*/ 120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7" h="233">
                  <a:moveTo>
                    <a:pt x="63" y="120"/>
                  </a:moveTo>
                  <a:cubicBezTo>
                    <a:pt x="0" y="137"/>
                    <a:pt x="25" y="233"/>
                    <a:pt x="89" y="216"/>
                  </a:cubicBezTo>
                  <a:cubicBezTo>
                    <a:pt x="473" y="113"/>
                    <a:pt x="473" y="113"/>
                    <a:pt x="473" y="113"/>
                  </a:cubicBezTo>
                  <a:cubicBezTo>
                    <a:pt x="537" y="96"/>
                    <a:pt x="511" y="0"/>
                    <a:pt x="448" y="17"/>
                  </a:cubicBezTo>
                  <a:cubicBezTo>
                    <a:pt x="63" y="120"/>
                    <a:pt x="63" y="120"/>
                    <a:pt x="63" y="12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1" name="Freeform 17"/>
            <p:cNvSpPr/>
            <p:nvPr/>
          </p:nvSpPr>
          <p:spPr bwMode="auto">
            <a:xfrm>
              <a:off x="5445521" y="4182113"/>
              <a:ext cx="1303004" cy="564567"/>
            </a:xfrm>
            <a:custGeom>
              <a:avLst/>
              <a:gdLst>
                <a:gd name="T0" fmla="*/ 63 w 537"/>
                <a:gd name="T1" fmla="*/ 120 h 233"/>
                <a:gd name="T2" fmla="*/ 89 w 537"/>
                <a:gd name="T3" fmla="*/ 216 h 233"/>
                <a:gd name="T4" fmla="*/ 473 w 537"/>
                <a:gd name="T5" fmla="*/ 113 h 233"/>
                <a:gd name="T6" fmla="*/ 448 w 537"/>
                <a:gd name="T7" fmla="*/ 17 h 233"/>
                <a:gd name="T8" fmla="*/ 63 w 537"/>
                <a:gd name="T9" fmla="*/ 120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7" h="233">
                  <a:moveTo>
                    <a:pt x="63" y="120"/>
                  </a:moveTo>
                  <a:cubicBezTo>
                    <a:pt x="0" y="137"/>
                    <a:pt x="25" y="233"/>
                    <a:pt x="89" y="216"/>
                  </a:cubicBezTo>
                  <a:cubicBezTo>
                    <a:pt x="473" y="113"/>
                    <a:pt x="473" y="113"/>
                    <a:pt x="473" y="113"/>
                  </a:cubicBezTo>
                  <a:cubicBezTo>
                    <a:pt x="537" y="96"/>
                    <a:pt x="511" y="0"/>
                    <a:pt x="448" y="17"/>
                  </a:cubicBezTo>
                  <a:cubicBezTo>
                    <a:pt x="63" y="120"/>
                    <a:pt x="63" y="120"/>
                    <a:pt x="63" y="12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2" name="Freeform 18"/>
            <p:cNvSpPr/>
            <p:nvPr/>
          </p:nvSpPr>
          <p:spPr bwMode="auto">
            <a:xfrm>
              <a:off x="5455749" y="3824145"/>
              <a:ext cx="909239" cy="496042"/>
            </a:xfrm>
            <a:custGeom>
              <a:avLst/>
              <a:gdLst>
                <a:gd name="T0" fmla="*/ 166 w 375"/>
                <a:gd name="T1" fmla="*/ 36 h 205"/>
                <a:gd name="T2" fmla="*/ 375 w 375"/>
                <a:gd name="T3" fmla="*/ 160 h 205"/>
                <a:gd name="T4" fmla="*/ 202 w 375"/>
                <a:gd name="T5" fmla="*/ 205 h 205"/>
                <a:gd name="T6" fmla="*/ 0 w 375"/>
                <a:gd name="T7" fmla="*/ 81 h 205"/>
                <a:gd name="T8" fmla="*/ 166 w 375"/>
                <a:gd name="T9" fmla="*/ 36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5" h="205">
                  <a:moveTo>
                    <a:pt x="166" y="36"/>
                  </a:moveTo>
                  <a:cubicBezTo>
                    <a:pt x="287" y="0"/>
                    <a:pt x="334" y="75"/>
                    <a:pt x="375" y="160"/>
                  </a:cubicBezTo>
                  <a:cubicBezTo>
                    <a:pt x="318" y="175"/>
                    <a:pt x="260" y="190"/>
                    <a:pt x="202" y="205"/>
                  </a:cubicBezTo>
                  <a:cubicBezTo>
                    <a:pt x="156" y="56"/>
                    <a:pt x="61" y="73"/>
                    <a:pt x="0" y="81"/>
                  </a:cubicBezTo>
                  <a:cubicBezTo>
                    <a:pt x="56" y="66"/>
                    <a:pt x="111" y="51"/>
                    <a:pt x="166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grpSp>
          <p:nvGrpSpPr>
            <p:cNvPr id="13" name="Group 22"/>
            <p:cNvGrpSpPr/>
            <p:nvPr/>
          </p:nvGrpSpPr>
          <p:grpSpPr>
            <a:xfrm>
              <a:off x="5708371" y="5136354"/>
              <a:ext cx="831509" cy="740482"/>
              <a:chOff x="5708371" y="5136354"/>
              <a:chExt cx="831509" cy="740482"/>
            </a:xfrm>
            <a:grpFill/>
          </p:grpSpPr>
          <p:sp>
            <p:nvSpPr>
              <p:cNvPr id="18" name="Freeform 19"/>
              <p:cNvSpPr/>
              <p:nvPr/>
            </p:nvSpPr>
            <p:spPr bwMode="auto">
              <a:xfrm>
                <a:off x="5708371" y="5136354"/>
                <a:ext cx="831509" cy="563544"/>
              </a:xfrm>
              <a:custGeom>
                <a:avLst/>
                <a:gdLst>
                  <a:gd name="T0" fmla="*/ 813 w 813"/>
                  <a:gd name="T1" fmla="*/ 0 h 551"/>
                  <a:gd name="T2" fmla="*/ 524 w 813"/>
                  <a:gd name="T3" fmla="*/ 551 h 551"/>
                  <a:gd name="T4" fmla="*/ 256 w 813"/>
                  <a:gd name="T5" fmla="*/ 551 h 551"/>
                  <a:gd name="T6" fmla="*/ 0 w 813"/>
                  <a:gd name="T7" fmla="*/ 215 h 551"/>
                  <a:gd name="T8" fmla="*/ 0 w 813"/>
                  <a:gd name="T9" fmla="*/ 215 h 551"/>
                  <a:gd name="T10" fmla="*/ 813 w 813"/>
                  <a:gd name="T11" fmla="*/ 0 h 5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13" h="551">
                    <a:moveTo>
                      <a:pt x="813" y="0"/>
                    </a:moveTo>
                    <a:lnTo>
                      <a:pt x="524" y="551"/>
                    </a:lnTo>
                    <a:lnTo>
                      <a:pt x="256" y="551"/>
                    </a:lnTo>
                    <a:lnTo>
                      <a:pt x="0" y="215"/>
                    </a:lnTo>
                    <a:lnTo>
                      <a:pt x="0" y="215"/>
                    </a:lnTo>
                    <a:lnTo>
                      <a:pt x="813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  <p:grpSp>
            <p:nvGrpSpPr>
              <p:cNvPr id="19" name="Group 28"/>
              <p:cNvGrpSpPr/>
              <p:nvPr/>
            </p:nvGrpSpPr>
            <p:grpSpPr>
              <a:xfrm>
                <a:off x="5708371" y="5136354"/>
                <a:ext cx="831509" cy="740482"/>
                <a:chOff x="5708371" y="5136354"/>
                <a:chExt cx="831509" cy="740482"/>
              </a:xfrm>
              <a:grpFill/>
            </p:grpSpPr>
            <p:sp>
              <p:nvSpPr>
                <p:cNvPr id="20" name="Freeform 20"/>
                <p:cNvSpPr/>
                <p:nvPr/>
              </p:nvSpPr>
              <p:spPr bwMode="auto">
                <a:xfrm>
                  <a:off x="5708371" y="5136354"/>
                  <a:ext cx="831509" cy="563544"/>
                </a:xfrm>
                <a:custGeom>
                  <a:avLst/>
                  <a:gdLst>
                    <a:gd name="T0" fmla="*/ 813 w 813"/>
                    <a:gd name="T1" fmla="*/ 0 h 551"/>
                    <a:gd name="T2" fmla="*/ 524 w 813"/>
                    <a:gd name="T3" fmla="*/ 551 h 551"/>
                    <a:gd name="T4" fmla="*/ 256 w 813"/>
                    <a:gd name="T5" fmla="*/ 551 h 551"/>
                    <a:gd name="T6" fmla="*/ 0 w 813"/>
                    <a:gd name="T7" fmla="*/ 215 h 551"/>
                    <a:gd name="T8" fmla="*/ 0 w 813"/>
                    <a:gd name="T9" fmla="*/ 215 h 551"/>
                    <a:gd name="T10" fmla="*/ 813 w 813"/>
                    <a:gd name="T11" fmla="*/ 0 h 5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813" h="551">
                      <a:moveTo>
                        <a:pt x="813" y="0"/>
                      </a:moveTo>
                      <a:lnTo>
                        <a:pt x="524" y="551"/>
                      </a:lnTo>
                      <a:lnTo>
                        <a:pt x="256" y="551"/>
                      </a:lnTo>
                      <a:lnTo>
                        <a:pt x="0" y="215"/>
                      </a:lnTo>
                      <a:lnTo>
                        <a:pt x="0" y="215"/>
                      </a:lnTo>
                      <a:lnTo>
                        <a:pt x="813" y="0"/>
                      </a:lnTo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en-US">
                    <a:solidFill>
                      <a:schemeClr val="bg1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21" name="Freeform 21"/>
                <p:cNvSpPr/>
                <p:nvPr/>
              </p:nvSpPr>
              <p:spPr bwMode="auto">
                <a:xfrm>
                  <a:off x="5967131" y="5733649"/>
                  <a:ext cx="279215" cy="143187"/>
                </a:xfrm>
                <a:custGeom>
                  <a:avLst/>
                  <a:gdLst>
                    <a:gd name="T0" fmla="*/ 115 w 115"/>
                    <a:gd name="T1" fmla="*/ 0 h 59"/>
                    <a:gd name="T2" fmla="*/ 115 w 115"/>
                    <a:gd name="T3" fmla="*/ 2 h 59"/>
                    <a:gd name="T4" fmla="*/ 57 w 115"/>
                    <a:gd name="T5" fmla="*/ 59 h 59"/>
                    <a:gd name="T6" fmla="*/ 0 w 115"/>
                    <a:gd name="T7" fmla="*/ 2 h 59"/>
                    <a:gd name="T8" fmla="*/ 0 w 115"/>
                    <a:gd name="T9" fmla="*/ 0 h 59"/>
                    <a:gd name="T10" fmla="*/ 1 w 115"/>
                    <a:gd name="T11" fmla="*/ 2 h 59"/>
                    <a:gd name="T12" fmla="*/ 114 w 115"/>
                    <a:gd name="T13" fmla="*/ 2 h 59"/>
                    <a:gd name="T14" fmla="*/ 115 w 115"/>
                    <a:gd name="T15" fmla="*/ 0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15" h="59">
                      <a:moveTo>
                        <a:pt x="115" y="0"/>
                      </a:moveTo>
                      <a:cubicBezTo>
                        <a:pt x="115" y="0"/>
                        <a:pt x="115" y="1"/>
                        <a:pt x="115" y="2"/>
                      </a:cubicBezTo>
                      <a:cubicBezTo>
                        <a:pt x="115" y="33"/>
                        <a:pt x="89" y="59"/>
                        <a:pt x="57" y="59"/>
                      </a:cubicBezTo>
                      <a:cubicBezTo>
                        <a:pt x="26" y="59"/>
                        <a:pt x="0" y="33"/>
                        <a:pt x="0" y="2"/>
                      </a:cubicBezTo>
                      <a:cubicBezTo>
                        <a:pt x="0" y="1"/>
                        <a:pt x="0" y="1"/>
                        <a:pt x="0" y="0"/>
                      </a:cubicBez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114" y="2"/>
                        <a:pt x="114" y="2"/>
                        <a:pt x="114" y="2"/>
                      </a:cubicBezTo>
                      <a:cubicBezTo>
                        <a:pt x="115" y="0"/>
                        <a:pt x="115" y="0"/>
                        <a:pt x="11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en-US">
                    <a:solidFill>
                      <a:schemeClr val="bg1"/>
                    </a:solidFill>
                    <a:cs typeface="+mn-ea"/>
                    <a:sym typeface="+mn-lt"/>
                  </a:endParaRPr>
                </a:p>
              </p:txBody>
            </p:sp>
          </p:grpSp>
        </p:grpSp>
        <p:sp>
          <p:nvSpPr>
            <p:cNvPr id="14" name="Freeform 22"/>
            <p:cNvSpPr/>
            <p:nvPr/>
          </p:nvSpPr>
          <p:spPr bwMode="auto">
            <a:xfrm>
              <a:off x="5241990" y="1980098"/>
              <a:ext cx="1048335" cy="411152"/>
            </a:xfrm>
            <a:custGeom>
              <a:avLst/>
              <a:gdLst>
                <a:gd name="T0" fmla="*/ 85 w 432"/>
                <a:gd name="T1" fmla="*/ 0 h 170"/>
                <a:gd name="T2" fmla="*/ 106 w 432"/>
                <a:gd name="T3" fmla="*/ 3 h 170"/>
                <a:gd name="T4" fmla="*/ 106 w 432"/>
                <a:gd name="T5" fmla="*/ 3 h 170"/>
                <a:gd name="T6" fmla="*/ 432 w 432"/>
                <a:gd name="T7" fmla="*/ 86 h 170"/>
                <a:gd name="T8" fmla="*/ 112 w 432"/>
                <a:gd name="T9" fmla="*/ 166 h 170"/>
                <a:gd name="T10" fmla="*/ 112 w 432"/>
                <a:gd name="T11" fmla="*/ 166 h 170"/>
                <a:gd name="T12" fmla="*/ 85 w 432"/>
                <a:gd name="T13" fmla="*/ 170 h 170"/>
                <a:gd name="T14" fmla="*/ 0 w 432"/>
                <a:gd name="T15" fmla="*/ 85 h 170"/>
                <a:gd name="T16" fmla="*/ 85 w 432"/>
                <a:gd name="T17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2" h="170">
                  <a:moveTo>
                    <a:pt x="85" y="0"/>
                  </a:moveTo>
                  <a:cubicBezTo>
                    <a:pt x="92" y="0"/>
                    <a:pt x="99" y="1"/>
                    <a:pt x="106" y="3"/>
                  </a:cubicBezTo>
                  <a:cubicBezTo>
                    <a:pt x="106" y="3"/>
                    <a:pt x="106" y="3"/>
                    <a:pt x="106" y="3"/>
                  </a:cubicBezTo>
                  <a:cubicBezTo>
                    <a:pt x="432" y="86"/>
                    <a:pt x="432" y="86"/>
                    <a:pt x="432" y="86"/>
                  </a:cubicBezTo>
                  <a:cubicBezTo>
                    <a:pt x="112" y="166"/>
                    <a:pt x="112" y="166"/>
                    <a:pt x="112" y="166"/>
                  </a:cubicBezTo>
                  <a:cubicBezTo>
                    <a:pt x="112" y="166"/>
                    <a:pt x="112" y="166"/>
                    <a:pt x="112" y="166"/>
                  </a:cubicBezTo>
                  <a:cubicBezTo>
                    <a:pt x="103" y="169"/>
                    <a:pt x="94" y="170"/>
                    <a:pt x="85" y="170"/>
                  </a:cubicBezTo>
                  <a:cubicBezTo>
                    <a:pt x="38" y="170"/>
                    <a:pt x="0" y="132"/>
                    <a:pt x="0" y="85"/>
                  </a:cubicBezTo>
                  <a:cubicBezTo>
                    <a:pt x="0" y="38"/>
                    <a:pt x="38" y="0"/>
                    <a:pt x="8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5" name="Freeform 24"/>
            <p:cNvSpPr/>
            <p:nvPr/>
          </p:nvSpPr>
          <p:spPr bwMode="auto">
            <a:xfrm>
              <a:off x="5084746" y="2107509"/>
              <a:ext cx="2022667" cy="846697"/>
            </a:xfrm>
            <a:custGeom>
              <a:avLst/>
              <a:gdLst>
                <a:gd name="connsiteX0" fmla="*/ 982060 w 2022667"/>
                <a:gd name="connsiteY0" fmla="*/ 271936 h 846697"/>
                <a:gd name="connsiteX1" fmla="*/ 123436 w 2022667"/>
                <a:gd name="connsiteY1" fmla="*/ 504080 h 846697"/>
                <a:gd name="connsiteX2" fmla="*/ 140415 w 2022667"/>
                <a:gd name="connsiteY2" fmla="*/ 564534 h 846697"/>
                <a:gd name="connsiteX3" fmla="*/ 999038 w 2022667"/>
                <a:gd name="connsiteY3" fmla="*/ 332390 h 846697"/>
                <a:gd name="connsiteX4" fmla="*/ 982060 w 2022667"/>
                <a:gd name="connsiteY4" fmla="*/ 271936 h 846697"/>
                <a:gd name="connsiteX5" fmla="*/ 1810824 w 2022667"/>
                <a:gd name="connsiteY5" fmla="*/ 386 h 846697"/>
                <a:gd name="connsiteX6" fmla="*/ 1869874 w 2022667"/>
                <a:gd name="connsiteY6" fmla="*/ 407616 h 846697"/>
                <a:gd name="connsiteX7" fmla="*/ 261781 w 2022667"/>
                <a:gd name="connsiteY7" fmla="*/ 838458 h 846697"/>
                <a:gd name="connsiteX8" fmla="*/ 152634 w 2022667"/>
                <a:gd name="connsiteY8" fmla="*/ 439082 h 846697"/>
                <a:gd name="connsiteX9" fmla="*/ 1763153 w 2022667"/>
                <a:gd name="connsiteY9" fmla="*/ 8239 h 846697"/>
                <a:gd name="connsiteX10" fmla="*/ 1810824 w 2022667"/>
                <a:gd name="connsiteY10" fmla="*/ 386 h 84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22667" h="846697">
                  <a:moveTo>
                    <a:pt x="982060" y="271936"/>
                  </a:moveTo>
                  <a:cubicBezTo>
                    <a:pt x="123436" y="504080"/>
                    <a:pt x="123436" y="504080"/>
                    <a:pt x="123436" y="504080"/>
                  </a:cubicBezTo>
                  <a:cubicBezTo>
                    <a:pt x="84628" y="513753"/>
                    <a:pt x="101607" y="574207"/>
                    <a:pt x="140415" y="564534"/>
                  </a:cubicBezTo>
                  <a:cubicBezTo>
                    <a:pt x="999038" y="332390"/>
                    <a:pt x="999038" y="332390"/>
                    <a:pt x="999038" y="332390"/>
                  </a:cubicBezTo>
                  <a:cubicBezTo>
                    <a:pt x="1037846" y="320299"/>
                    <a:pt x="1020868" y="262263"/>
                    <a:pt x="982060" y="271936"/>
                  </a:cubicBezTo>
                  <a:close/>
                  <a:moveTo>
                    <a:pt x="1810824" y="386"/>
                  </a:moveTo>
                  <a:cubicBezTo>
                    <a:pt x="2039421" y="-13318"/>
                    <a:pt x="2117728" y="341809"/>
                    <a:pt x="1869874" y="407616"/>
                  </a:cubicBezTo>
                  <a:cubicBezTo>
                    <a:pt x="1869874" y="407616"/>
                    <a:pt x="1869874" y="407616"/>
                    <a:pt x="261781" y="838458"/>
                  </a:cubicBezTo>
                  <a:cubicBezTo>
                    <a:pt x="-5022" y="908651"/>
                    <a:pt x="-111743" y="509275"/>
                    <a:pt x="152634" y="439082"/>
                  </a:cubicBezTo>
                  <a:cubicBezTo>
                    <a:pt x="152634" y="439082"/>
                    <a:pt x="152634" y="439082"/>
                    <a:pt x="1763153" y="8239"/>
                  </a:cubicBezTo>
                  <a:cubicBezTo>
                    <a:pt x="1779676" y="3852"/>
                    <a:pt x="1795584" y="1299"/>
                    <a:pt x="1810824" y="38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6" name="Freeform 25"/>
            <p:cNvSpPr/>
            <p:nvPr/>
          </p:nvSpPr>
          <p:spPr bwMode="auto">
            <a:xfrm>
              <a:off x="5084746" y="2630163"/>
              <a:ext cx="2022667" cy="848703"/>
            </a:xfrm>
            <a:custGeom>
              <a:avLst/>
              <a:gdLst>
                <a:gd name="connsiteX0" fmla="*/ 982060 w 2022667"/>
                <a:gd name="connsiteY0" fmla="*/ 266822 h 848703"/>
                <a:gd name="connsiteX1" fmla="*/ 123436 w 2022667"/>
                <a:gd name="connsiteY1" fmla="*/ 499446 h 848703"/>
                <a:gd name="connsiteX2" fmla="*/ 140415 w 2022667"/>
                <a:gd name="connsiteY2" fmla="*/ 560025 h 848703"/>
                <a:gd name="connsiteX3" fmla="*/ 999038 w 2022667"/>
                <a:gd name="connsiteY3" fmla="*/ 327401 h 848703"/>
                <a:gd name="connsiteX4" fmla="*/ 982060 w 2022667"/>
                <a:gd name="connsiteY4" fmla="*/ 266822 h 848703"/>
                <a:gd name="connsiteX5" fmla="*/ 1810824 w 2022667"/>
                <a:gd name="connsiteY5" fmla="*/ 369 h 848703"/>
                <a:gd name="connsiteX6" fmla="*/ 1869874 w 2022667"/>
                <a:gd name="connsiteY6" fmla="*/ 409834 h 848703"/>
                <a:gd name="connsiteX7" fmla="*/ 261781 w 2022667"/>
                <a:gd name="connsiteY7" fmla="*/ 840511 h 848703"/>
                <a:gd name="connsiteX8" fmla="*/ 152634 w 2022667"/>
                <a:gd name="connsiteY8" fmla="*/ 438869 h 848703"/>
                <a:gd name="connsiteX9" fmla="*/ 1763153 w 2022667"/>
                <a:gd name="connsiteY9" fmla="*/ 8192 h 848703"/>
                <a:gd name="connsiteX10" fmla="*/ 1810824 w 2022667"/>
                <a:gd name="connsiteY10" fmla="*/ 369 h 848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22667" h="848703">
                  <a:moveTo>
                    <a:pt x="982060" y="266822"/>
                  </a:moveTo>
                  <a:cubicBezTo>
                    <a:pt x="123436" y="499446"/>
                    <a:pt x="123436" y="499446"/>
                    <a:pt x="123436" y="499446"/>
                  </a:cubicBezTo>
                  <a:cubicBezTo>
                    <a:pt x="84628" y="511562"/>
                    <a:pt x="101607" y="572141"/>
                    <a:pt x="140415" y="560025"/>
                  </a:cubicBezTo>
                  <a:cubicBezTo>
                    <a:pt x="999038" y="327401"/>
                    <a:pt x="999038" y="327401"/>
                    <a:pt x="999038" y="327401"/>
                  </a:cubicBezTo>
                  <a:cubicBezTo>
                    <a:pt x="1037846" y="317708"/>
                    <a:pt x="1020868" y="257129"/>
                    <a:pt x="982060" y="266822"/>
                  </a:cubicBezTo>
                  <a:close/>
                  <a:moveTo>
                    <a:pt x="1810824" y="369"/>
                  </a:moveTo>
                  <a:cubicBezTo>
                    <a:pt x="2039421" y="-13064"/>
                    <a:pt x="2117728" y="344054"/>
                    <a:pt x="1869874" y="409834"/>
                  </a:cubicBezTo>
                  <a:cubicBezTo>
                    <a:pt x="261781" y="840511"/>
                    <a:pt x="261781" y="840511"/>
                    <a:pt x="261781" y="840511"/>
                  </a:cubicBezTo>
                  <a:cubicBezTo>
                    <a:pt x="-5022" y="910677"/>
                    <a:pt x="-111743" y="509035"/>
                    <a:pt x="152634" y="438869"/>
                  </a:cubicBezTo>
                  <a:cubicBezTo>
                    <a:pt x="1763153" y="8192"/>
                    <a:pt x="1763153" y="8192"/>
                    <a:pt x="1763153" y="8192"/>
                  </a:cubicBezTo>
                  <a:cubicBezTo>
                    <a:pt x="1779676" y="3807"/>
                    <a:pt x="1795584" y="1264"/>
                    <a:pt x="1810824" y="36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7" name="Freeform 26"/>
            <p:cNvSpPr/>
            <p:nvPr/>
          </p:nvSpPr>
          <p:spPr bwMode="auto">
            <a:xfrm>
              <a:off x="5084746" y="3159912"/>
              <a:ext cx="2022667" cy="846868"/>
            </a:xfrm>
            <a:custGeom>
              <a:avLst/>
              <a:gdLst>
                <a:gd name="connsiteX0" fmla="*/ 982060 w 2022667"/>
                <a:gd name="connsiteY0" fmla="*/ 272356 h 846868"/>
                <a:gd name="connsiteX1" fmla="*/ 123436 w 2022667"/>
                <a:gd name="connsiteY1" fmla="*/ 504980 h 846868"/>
                <a:gd name="connsiteX2" fmla="*/ 140415 w 2022667"/>
                <a:gd name="connsiteY2" fmla="*/ 565559 h 846868"/>
                <a:gd name="connsiteX3" fmla="*/ 999038 w 2022667"/>
                <a:gd name="connsiteY3" fmla="*/ 332935 h 846868"/>
                <a:gd name="connsiteX4" fmla="*/ 982060 w 2022667"/>
                <a:gd name="connsiteY4" fmla="*/ 272356 h 846868"/>
                <a:gd name="connsiteX5" fmla="*/ 1810824 w 2022667"/>
                <a:gd name="connsiteY5" fmla="*/ 385 h 846868"/>
                <a:gd name="connsiteX6" fmla="*/ 1869874 w 2022667"/>
                <a:gd name="connsiteY6" fmla="*/ 409877 h 846868"/>
                <a:gd name="connsiteX7" fmla="*/ 261781 w 2022667"/>
                <a:gd name="connsiteY7" fmla="*/ 838134 h 846868"/>
                <a:gd name="connsiteX8" fmla="*/ 152634 w 2022667"/>
                <a:gd name="connsiteY8" fmla="*/ 438912 h 846868"/>
                <a:gd name="connsiteX9" fmla="*/ 1763153 w 2022667"/>
                <a:gd name="connsiteY9" fmla="*/ 8235 h 846868"/>
                <a:gd name="connsiteX10" fmla="*/ 1810824 w 2022667"/>
                <a:gd name="connsiteY10" fmla="*/ 385 h 846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22667" h="846868">
                  <a:moveTo>
                    <a:pt x="982060" y="272356"/>
                  </a:moveTo>
                  <a:lnTo>
                    <a:pt x="123436" y="504980"/>
                  </a:lnTo>
                  <a:cubicBezTo>
                    <a:pt x="84628" y="514673"/>
                    <a:pt x="101607" y="575252"/>
                    <a:pt x="140415" y="565559"/>
                  </a:cubicBezTo>
                  <a:cubicBezTo>
                    <a:pt x="999038" y="332935"/>
                    <a:pt x="999038" y="332935"/>
                    <a:pt x="999038" y="332935"/>
                  </a:cubicBezTo>
                  <a:cubicBezTo>
                    <a:pt x="1037846" y="320819"/>
                    <a:pt x="1020868" y="260240"/>
                    <a:pt x="982060" y="272356"/>
                  </a:cubicBezTo>
                  <a:close/>
                  <a:moveTo>
                    <a:pt x="1810824" y="385"/>
                  </a:moveTo>
                  <a:cubicBezTo>
                    <a:pt x="2039421" y="-13304"/>
                    <a:pt x="2117728" y="341828"/>
                    <a:pt x="1869874" y="409877"/>
                  </a:cubicBezTo>
                  <a:cubicBezTo>
                    <a:pt x="1869874" y="409877"/>
                    <a:pt x="1869874" y="409877"/>
                    <a:pt x="261781" y="838134"/>
                  </a:cubicBezTo>
                  <a:cubicBezTo>
                    <a:pt x="-5022" y="910720"/>
                    <a:pt x="-111743" y="509078"/>
                    <a:pt x="152634" y="438912"/>
                  </a:cubicBezTo>
                  <a:cubicBezTo>
                    <a:pt x="152634" y="438912"/>
                    <a:pt x="152634" y="438912"/>
                    <a:pt x="1763153" y="8235"/>
                  </a:cubicBezTo>
                  <a:cubicBezTo>
                    <a:pt x="1779676" y="3850"/>
                    <a:pt x="1795584" y="1298"/>
                    <a:pt x="1810824" y="38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22" name="Oval 38"/>
          <p:cNvSpPr>
            <a:spLocks noChangeAspect="1"/>
          </p:cNvSpPr>
          <p:nvPr/>
        </p:nvSpPr>
        <p:spPr>
          <a:xfrm>
            <a:off x="7192650" y="1872615"/>
            <a:ext cx="804661" cy="805334"/>
          </a:xfrm>
          <a:prstGeom prst="ellipse">
            <a:avLst/>
          </a:prstGeom>
          <a:solidFill>
            <a:srgbClr val="528E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 dirty="0">
              <a:cs typeface="+mn-ea"/>
              <a:sym typeface="+mn-lt"/>
            </a:endParaRPr>
          </a:p>
        </p:txBody>
      </p:sp>
      <p:sp>
        <p:nvSpPr>
          <p:cNvPr id="23" name="Oval 39"/>
          <p:cNvSpPr>
            <a:spLocks noChangeAspect="1"/>
          </p:cNvSpPr>
          <p:nvPr/>
        </p:nvSpPr>
        <p:spPr>
          <a:xfrm>
            <a:off x="7285496" y="1940139"/>
            <a:ext cx="618970" cy="619488"/>
          </a:xfrm>
          <a:prstGeom prst="ellipse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bg1"/>
                </a:solidFill>
                <a:cs typeface="+mn-ea"/>
                <a:sym typeface="+mn-lt"/>
              </a:rPr>
              <a:t>4</a:t>
            </a:r>
            <a:endParaRPr lang="en-US" sz="32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6" name="Oval 41"/>
          <p:cNvSpPr>
            <a:spLocks noChangeAspect="1"/>
          </p:cNvSpPr>
          <p:nvPr/>
        </p:nvSpPr>
        <p:spPr>
          <a:xfrm>
            <a:off x="7771695" y="3249224"/>
            <a:ext cx="804661" cy="805334"/>
          </a:xfrm>
          <a:prstGeom prst="ellipse">
            <a:avLst/>
          </a:prstGeom>
          <a:solidFill>
            <a:srgbClr val="528E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 dirty="0">
              <a:cs typeface="+mn-ea"/>
              <a:sym typeface="+mn-lt"/>
            </a:endParaRPr>
          </a:p>
        </p:txBody>
      </p:sp>
      <p:sp>
        <p:nvSpPr>
          <p:cNvPr id="27" name="Oval 42"/>
          <p:cNvSpPr>
            <a:spLocks noChangeAspect="1"/>
          </p:cNvSpPr>
          <p:nvPr/>
        </p:nvSpPr>
        <p:spPr>
          <a:xfrm>
            <a:off x="7864541" y="3316748"/>
            <a:ext cx="618970" cy="619488"/>
          </a:xfrm>
          <a:prstGeom prst="ellipse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bg1"/>
                </a:solidFill>
                <a:cs typeface="+mn-ea"/>
                <a:sym typeface="+mn-lt"/>
              </a:rPr>
              <a:t>5</a:t>
            </a:r>
            <a:endParaRPr lang="en-US" sz="32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0" name="Oval 44"/>
          <p:cNvSpPr>
            <a:spLocks noChangeAspect="1"/>
          </p:cNvSpPr>
          <p:nvPr/>
        </p:nvSpPr>
        <p:spPr>
          <a:xfrm>
            <a:off x="7186880" y="4616916"/>
            <a:ext cx="804661" cy="805334"/>
          </a:xfrm>
          <a:prstGeom prst="ellipse">
            <a:avLst/>
          </a:prstGeom>
          <a:solidFill>
            <a:srgbClr val="528E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 dirty="0">
              <a:cs typeface="+mn-ea"/>
              <a:sym typeface="+mn-lt"/>
            </a:endParaRPr>
          </a:p>
        </p:txBody>
      </p:sp>
      <p:sp>
        <p:nvSpPr>
          <p:cNvPr id="31" name="Oval 45"/>
          <p:cNvSpPr>
            <a:spLocks noChangeAspect="1"/>
          </p:cNvSpPr>
          <p:nvPr/>
        </p:nvSpPr>
        <p:spPr>
          <a:xfrm>
            <a:off x="7279726" y="4684440"/>
            <a:ext cx="618970" cy="619488"/>
          </a:xfrm>
          <a:prstGeom prst="ellipse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bg1"/>
                </a:solidFill>
                <a:cs typeface="+mn-ea"/>
                <a:sym typeface="+mn-lt"/>
              </a:rPr>
              <a:t>6</a:t>
            </a:r>
            <a:endParaRPr lang="en-US" sz="32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4" name="Oval 47"/>
          <p:cNvSpPr>
            <a:spLocks noChangeAspect="1"/>
          </p:cNvSpPr>
          <p:nvPr/>
        </p:nvSpPr>
        <p:spPr>
          <a:xfrm>
            <a:off x="4220414" y="1886798"/>
            <a:ext cx="804661" cy="805334"/>
          </a:xfrm>
          <a:prstGeom prst="ellipse">
            <a:avLst/>
          </a:prstGeom>
          <a:solidFill>
            <a:srgbClr val="528E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 dirty="0">
              <a:cs typeface="+mn-ea"/>
              <a:sym typeface="+mn-lt"/>
            </a:endParaRPr>
          </a:p>
        </p:txBody>
      </p:sp>
      <p:sp>
        <p:nvSpPr>
          <p:cNvPr id="35" name="Oval 48"/>
          <p:cNvSpPr>
            <a:spLocks noChangeAspect="1"/>
          </p:cNvSpPr>
          <p:nvPr/>
        </p:nvSpPr>
        <p:spPr>
          <a:xfrm>
            <a:off x="4313258" y="1954322"/>
            <a:ext cx="618970" cy="619488"/>
          </a:xfrm>
          <a:prstGeom prst="ellipse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bg1"/>
                </a:solidFill>
                <a:cs typeface="+mn-ea"/>
                <a:sym typeface="+mn-lt"/>
              </a:rPr>
              <a:t>1</a:t>
            </a:r>
            <a:endParaRPr lang="en-US" sz="32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8" name="Oval 32"/>
          <p:cNvSpPr>
            <a:spLocks noChangeAspect="1"/>
          </p:cNvSpPr>
          <p:nvPr/>
        </p:nvSpPr>
        <p:spPr>
          <a:xfrm>
            <a:off x="3590168" y="3249224"/>
            <a:ext cx="804661" cy="805334"/>
          </a:xfrm>
          <a:prstGeom prst="ellipse">
            <a:avLst/>
          </a:prstGeom>
          <a:solidFill>
            <a:srgbClr val="528E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 dirty="0">
              <a:cs typeface="+mn-ea"/>
              <a:sym typeface="+mn-lt"/>
            </a:endParaRPr>
          </a:p>
        </p:txBody>
      </p:sp>
      <p:sp>
        <p:nvSpPr>
          <p:cNvPr id="39" name="Oval 33"/>
          <p:cNvSpPr>
            <a:spLocks noChangeAspect="1"/>
          </p:cNvSpPr>
          <p:nvPr/>
        </p:nvSpPr>
        <p:spPr>
          <a:xfrm>
            <a:off x="3683014" y="3316748"/>
            <a:ext cx="618970" cy="619488"/>
          </a:xfrm>
          <a:prstGeom prst="ellipse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bg1"/>
                </a:solidFill>
                <a:cs typeface="+mn-ea"/>
                <a:sym typeface="+mn-lt"/>
              </a:rPr>
              <a:t>2</a:t>
            </a:r>
            <a:endParaRPr lang="en-US" sz="32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42" name="Oval 35"/>
          <p:cNvSpPr>
            <a:spLocks noChangeAspect="1"/>
          </p:cNvSpPr>
          <p:nvPr/>
        </p:nvSpPr>
        <p:spPr>
          <a:xfrm>
            <a:off x="4220414" y="4616916"/>
            <a:ext cx="804661" cy="805334"/>
          </a:xfrm>
          <a:prstGeom prst="ellipse">
            <a:avLst/>
          </a:prstGeom>
          <a:solidFill>
            <a:srgbClr val="528E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 dirty="0">
              <a:cs typeface="+mn-ea"/>
              <a:sym typeface="+mn-lt"/>
            </a:endParaRPr>
          </a:p>
        </p:txBody>
      </p:sp>
      <p:sp>
        <p:nvSpPr>
          <p:cNvPr id="43" name="Oval 36"/>
          <p:cNvSpPr>
            <a:spLocks noChangeAspect="1"/>
          </p:cNvSpPr>
          <p:nvPr/>
        </p:nvSpPr>
        <p:spPr>
          <a:xfrm>
            <a:off x="4313260" y="4684440"/>
            <a:ext cx="618970" cy="619488"/>
          </a:xfrm>
          <a:prstGeom prst="ellipse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bg1"/>
                </a:solidFill>
                <a:cs typeface="+mn-ea"/>
                <a:sym typeface="+mn-lt"/>
              </a:rPr>
              <a:t>3</a:t>
            </a:r>
            <a:endParaRPr lang="en-US" sz="32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rcRect l="40896" t="26287" r="11625" b="22657"/>
          <a:stretch>
            <a:fillRect/>
          </a:stretch>
        </p:blipFill>
        <p:spPr>
          <a:xfrm>
            <a:off x="875665" y="1119505"/>
            <a:ext cx="2800985" cy="169481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rcRect l="34010" t="33353" r="13103" b="23898"/>
          <a:stretch>
            <a:fillRect/>
          </a:stretch>
        </p:blipFill>
        <p:spPr>
          <a:xfrm>
            <a:off x="435610" y="3005455"/>
            <a:ext cx="3123565" cy="142049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rcRect l="41928" t="34713" r="15335" b="25194"/>
          <a:stretch>
            <a:fillRect/>
          </a:stretch>
        </p:blipFill>
        <p:spPr>
          <a:xfrm>
            <a:off x="1001395" y="4617085"/>
            <a:ext cx="2818130" cy="1487170"/>
          </a:xfrm>
          <a:prstGeom prst="rect">
            <a:avLst/>
          </a:prstGeom>
        </p:spPr>
      </p:pic>
      <p:pic>
        <p:nvPicPr>
          <p:cNvPr id="46" name="图片 45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rcRect l="41092" t="29020" r="13351" b="23883"/>
          <a:stretch>
            <a:fillRect/>
          </a:stretch>
        </p:blipFill>
        <p:spPr>
          <a:xfrm>
            <a:off x="8413115" y="1395095"/>
            <a:ext cx="2439670" cy="1419225"/>
          </a:xfrm>
          <a:prstGeom prst="rect">
            <a:avLst/>
          </a:prstGeom>
        </p:spPr>
      </p:pic>
      <p:pic>
        <p:nvPicPr>
          <p:cNvPr id="47" name="图片 46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/>
          <a:srcRect l="41636" t="31061" r="18450" b="22469"/>
          <a:stretch>
            <a:fillRect/>
          </a:stretch>
        </p:blipFill>
        <p:spPr>
          <a:xfrm>
            <a:off x="8812530" y="3100070"/>
            <a:ext cx="2116455" cy="1386205"/>
          </a:xfrm>
          <a:prstGeom prst="rect">
            <a:avLst/>
          </a:prstGeom>
        </p:spPr>
      </p:pic>
      <p:pic>
        <p:nvPicPr>
          <p:cNvPr id="48" name="图片 47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3"/>
          <a:srcRect l="43407" t="27159" r="16622" b="23864"/>
          <a:stretch>
            <a:fillRect/>
          </a:stretch>
        </p:blipFill>
        <p:spPr>
          <a:xfrm>
            <a:off x="8267700" y="4486275"/>
            <a:ext cx="2504440" cy="17265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commondata" val="eyJoZGlkIjoiNTg3OGJlNGIzOTA0YzJhODE3OTc0MmQyYjA4ZjIyMzEifQ=="/>
</p:tagLst>
</file>

<file path=ppt/tags/tag2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va4ryed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va4ryed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387</Words>
  <Application>WPS 演示</Application>
  <PresentationFormat>宽屏</PresentationFormat>
  <Paragraphs>90</Paragraphs>
  <Slides>11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11</vt:i4>
      </vt:variant>
    </vt:vector>
  </HeadingPairs>
  <TitlesOfParts>
    <vt:vector size="22" baseType="lpstr">
      <vt:lpstr>Arial</vt:lpstr>
      <vt:lpstr>宋体</vt:lpstr>
      <vt:lpstr>Wingdings</vt:lpstr>
      <vt:lpstr>微软雅黑</vt:lpstr>
      <vt:lpstr>Lato Light</vt:lpstr>
      <vt:lpstr>AMGDT</vt:lpstr>
      <vt:lpstr>Arial Unicode MS</vt:lpstr>
      <vt:lpstr>Calibri</vt:lpstr>
      <vt:lpstr>Arial</vt:lpstr>
      <vt:lpstr>第一PPT，www.1ppt.com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第一PPT，www.1ppt.com</Company>
  <LinksUpToDate>false</LinksUpToDate>
  <SharedDoc>false</SharedDoc>
  <HyperlinksChanged>false</HyperlinksChanged>
  <AppVersion>14.0000</AppVersion>
  <Manager>第一PPT</Manager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立体多边形</dc:title>
  <dc:creator>第一PPT</dc:creator>
  <cp:keywords>www.1ppt.com</cp:keywords>
  <dc:description>www.1ppt.com</dc:description>
  <cp:lastModifiedBy>许禾翌</cp:lastModifiedBy>
  <cp:revision>14</cp:revision>
  <dcterms:created xsi:type="dcterms:W3CDTF">2017-03-10T15:18:00Z</dcterms:created>
  <dcterms:modified xsi:type="dcterms:W3CDTF">2023-12-10T13:22:46Z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B721A78BCF6C47A3BB4B806CEF0BC49B_13</vt:lpwstr>
  </property>
  <property fmtid="{D5CDD505-2E9C-101B-9397-08002B2CF9AE}" pid="3" name="KSOProductBuildVer">
    <vt:lpwstr>2052-12.1.0.16120</vt:lpwstr>
  </property>
</Properties>
</file>